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25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0" y="0"/>
            <a:ext cx="12192000" cy="6835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72388">
              <a:lnSpc>
                <a:spcPct val="101725"/>
              </a:lnSpc>
              <a:spcBef>
                <a:spcPts val="9063"/>
              </a:spcBef>
            </a:pP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1600" spc="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1600" spc="-19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1600" spc="-5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1600" spc="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1600" spc="-41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1600" spc="-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1600" spc="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1600" spc="4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600" spc="4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600" spc="-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R="494195" algn="r">
              <a:lnSpc>
                <a:spcPts val="7130"/>
              </a:lnSpc>
              <a:spcBef>
                <a:spcPts val="32171"/>
              </a:spcBef>
            </a:pPr>
            <a:r>
              <a:rPr sz="2550" spc="0" baseline="-30693" dirty="0">
                <a:solidFill>
                  <a:srgbClr val="828A90"/>
                </a:solidFill>
                <a:latin typeface="Times New Roman"/>
                <a:cs typeface="Times New Roman"/>
              </a:rPr>
              <a:t>Jalisc</a:t>
            </a:r>
            <a:r>
              <a:rPr sz="2550" spc="-4185" baseline="-30693" dirty="0">
                <a:solidFill>
                  <a:srgbClr val="828A90"/>
                </a:solidFill>
                <a:latin typeface="Times New Roman"/>
                <a:cs typeface="Times New Roman"/>
              </a:rPr>
              <a:t>o</a:t>
            </a:r>
            <a:r>
              <a:rPr sz="10800" spc="0" baseline="-8454" dirty="0">
                <a:solidFill>
                  <a:srgbClr val="A3AAAE"/>
                </a:solidFill>
                <a:latin typeface="Arial"/>
                <a:cs typeface="Arial"/>
              </a:rPr>
              <a:t>•</a:t>
            </a:r>
            <a:endParaRPr sz="7200">
              <a:latin typeface="Arial"/>
              <a:cs typeface="Arial"/>
            </a:endParaRPr>
          </a:p>
          <a:p>
            <a:pPr marR="412010" algn="r">
              <a:lnSpc>
                <a:spcPts val="210"/>
              </a:lnSpc>
            </a:pPr>
            <a:r>
              <a:rPr sz="600" spc="0" baseline="7246" dirty="0">
                <a:solidFill>
                  <a:srgbClr val="B8BCC1"/>
                </a:solidFill>
                <a:latin typeface="Arial"/>
                <a:cs typeface="Arial"/>
              </a:rPr>
              <a:t>GOBIERNO</a:t>
            </a:r>
            <a:r>
              <a:rPr sz="600" spc="64" baseline="7246" dirty="0">
                <a:solidFill>
                  <a:srgbClr val="B8BCC1"/>
                </a:solidFill>
                <a:latin typeface="Arial"/>
                <a:cs typeface="Arial"/>
              </a:rPr>
              <a:t> </a:t>
            </a:r>
            <a:r>
              <a:rPr sz="600" spc="0" baseline="7246" dirty="0">
                <a:solidFill>
                  <a:srgbClr val="B8BCC1"/>
                </a:solidFill>
                <a:latin typeface="Arial"/>
                <a:cs typeface="Arial"/>
              </a:rPr>
              <a:t>DEL</a:t>
            </a:r>
            <a:r>
              <a:rPr sz="600" spc="74" baseline="7246" dirty="0">
                <a:solidFill>
                  <a:srgbClr val="B8BCC1"/>
                </a:solidFill>
                <a:latin typeface="Arial"/>
                <a:cs typeface="Arial"/>
              </a:rPr>
              <a:t> </a:t>
            </a:r>
            <a:r>
              <a:rPr sz="600" spc="0" baseline="7246" dirty="0">
                <a:solidFill>
                  <a:srgbClr val="B8BCC1"/>
                </a:solidFill>
                <a:latin typeface="Arial"/>
                <a:cs typeface="Arial"/>
              </a:rPr>
              <a:t>ESTADO</a:t>
            </a:r>
            <a:endParaRPr sz="4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-25907"/>
            <a:ext cx="12198350" cy="6861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40AD7F5-C177-5D8B-6115-62C18024008C}"/>
              </a:ext>
            </a:extLst>
          </p:cNvPr>
          <p:cNvSpPr txBox="1"/>
          <p:nvPr/>
        </p:nvSpPr>
        <p:spPr>
          <a:xfrm>
            <a:off x="381000" y="38100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FFFFFF"/>
                </a:solidFill>
                <a:latin typeface="Calibri" panose="020F0502020204030204" pitchFamily="34" charset="0"/>
              </a:rPr>
              <a:t>Informe de Actividades 2022</a:t>
            </a:r>
          </a:p>
          <a:p>
            <a:r>
              <a:rPr lang="es-MX" sz="2000" dirty="0">
                <a:solidFill>
                  <a:srgbClr val="FFFFFF"/>
                </a:solidFill>
                <a:latin typeface="Calibri" panose="020F0502020204030204" pitchFamily="34" charset="0"/>
              </a:rPr>
              <a:t>Nuevo Hospital Civil de Guadalajara</a:t>
            </a:r>
          </a:p>
          <a:p>
            <a:r>
              <a:rPr lang="es-MX" sz="2000" dirty="0">
                <a:solidFill>
                  <a:srgbClr val="FFFFFF"/>
                </a:solidFill>
                <a:latin typeface="Calibri" panose="020F0502020204030204" pitchFamily="34" charset="0"/>
              </a:rPr>
              <a:t>“Dr. Juan I. Menchaca”</a:t>
            </a:r>
            <a:endParaRPr lang="es-MX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A2415C4-9444-CBA9-EC98-645B79866890}"/>
              </a:ext>
            </a:extLst>
          </p:cNvPr>
          <p:cNvSpPr txBox="1"/>
          <p:nvPr/>
        </p:nvSpPr>
        <p:spPr>
          <a:xfrm>
            <a:off x="381000" y="1295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rgbClr val="7F7F7F"/>
                </a:solidFill>
                <a:latin typeface="Calibri" panose="020F0502020204030204" pitchFamily="34" charset="0"/>
              </a:rPr>
              <a:t>Hospital Civil de Guadalajara</a:t>
            </a:r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9F76E7-78C4-E583-C88F-1CE0379622D2}"/>
              </a:ext>
            </a:extLst>
          </p:cNvPr>
          <p:cNvSpPr/>
          <p:nvPr/>
        </p:nvSpPr>
        <p:spPr>
          <a:xfrm>
            <a:off x="10058400" y="5756910"/>
            <a:ext cx="14478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object 153">
            <a:extLst>
              <a:ext uri="{FF2B5EF4-FFF2-40B4-BE49-F238E27FC236}">
                <a16:creationId xmlns:a16="http://schemas.microsoft.com/office/drawing/2014/main" xmlns="" id="{22A34CD7-2B1D-446C-BD91-72F23A8AE56F}"/>
              </a:ext>
            </a:extLst>
          </p:cNvPr>
          <p:cNvSpPr/>
          <p:nvPr/>
        </p:nvSpPr>
        <p:spPr>
          <a:xfrm>
            <a:off x="10048115" y="5795010"/>
            <a:ext cx="1435607" cy="723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727960" y="-1"/>
            <a:ext cx="945946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640" y="0"/>
            <a:ext cx="5451348" cy="6857999"/>
          </a:xfrm>
          <a:custGeom>
            <a:avLst/>
            <a:gdLst/>
            <a:ahLst/>
            <a:cxnLst/>
            <a:rect l="l" t="t" r="r" b="b"/>
            <a:pathLst>
              <a:path w="5451348" h="6857999">
                <a:moveTo>
                  <a:pt x="3502660" y="6855758"/>
                </a:moveTo>
                <a:lnTo>
                  <a:pt x="3540887" y="6851836"/>
                </a:lnTo>
                <a:lnTo>
                  <a:pt x="3615182" y="6837827"/>
                </a:lnTo>
                <a:lnTo>
                  <a:pt x="3686683" y="6816534"/>
                </a:lnTo>
                <a:lnTo>
                  <a:pt x="3753739" y="6787956"/>
                </a:lnTo>
                <a:lnTo>
                  <a:pt x="3817366" y="6752654"/>
                </a:lnTo>
                <a:lnTo>
                  <a:pt x="3876548" y="6710629"/>
                </a:lnTo>
                <a:lnTo>
                  <a:pt x="3929888" y="6663563"/>
                </a:lnTo>
                <a:lnTo>
                  <a:pt x="3977513" y="6610883"/>
                </a:lnTo>
                <a:lnTo>
                  <a:pt x="4019423" y="6553174"/>
                </a:lnTo>
                <a:lnTo>
                  <a:pt x="4054094" y="6491541"/>
                </a:lnTo>
                <a:lnTo>
                  <a:pt x="4054729" y="6490982"/>
                </a:lnTo>
                <a:lnTo>
                  <a:pt x="5341620" y="3791204"/>
                </a:lnTo>
                <a:lnTo>
                  <a:pt x="5341620" y="3790696"/>
                </a:lnTo>
                <a:lnTo>
                  <a:pt x="5351780" y="3775582"/>
                </a:lnTo>
                <a:lnTo>
                  <a:pt x="5370449" y="3744214"/>
                </a:lnTo>
                <a:lnTo>
                  <a:pt x="5387848" y="3712210"/>
                </a:lnTo>
                <a:lnTo>
                  <a:pt x="5402961" y="3678681"/>
                </a:lnTo>
                <a:lnTo>
                  <a:pt x="5416677" y="3644392"/>
                </a:lnTo>
                <a:lnTo>
                  <a:pt x="5428234" y="3609086"/>
                </a:lnTo>
                <a:lnTo>
                  <a:pt x="5436870" y="3573272"/>
                </a:lnTo>
                <a:lnTo>
                  <a:pt x="5444109" y="3536315"/>
                </a:lnTo>
                <a:lnTo>
                  <a:pt x="5449189" y="3498723"/>
                </a:lnTo>
                <a:lnTo>
                  <a:pt x="5451348" y="3460623"/>
                </a:lnTo>
                <a:lnTo>
                  <a:pt x="5451348" y="3421379"/>
                </a:lnTo>
                <a:lnTo>
                  <a:pt x="5448427" y="3382772"/>
                </a:lnTo>
                <a:lnTo>
                  <a:pt x="5444109" y="3344672"/>
                </a:lnTo>
                <a:lnTo>
                  <a:pt x="5436870" y="3307079"/>
                </a:lnTo>
                <a:lnTo>
                  <a:pt x="5427472" y="3270758"/>
                </a:lnTo>
                <a:lnTo>
                  <a:pt x="5416042" y="3234816"/>
                </a:lnTo>
                <a:lnTo>
                  <a:pt x="5402326" y="3200146"/>
                </a:lnTo>
                <a:lnTo>
                  <a:pt x="5386451" y="3166491"/>
                </a:lnTo>
                <a:lnTo>
                  <a:pt x="5368290" y="3133471"/>
                </a:lnTo>
                <a:lnTo>
                  <a:pt x="5348859" y="3102102"/>
                </a:lnTo>
                <a:lnTo>
                  <a:pt x="5338699" y="3086354"/>
                </a:lnTo>
                <a:lnTo>
                  <a:pt x="4074922" y="414147"/>
                </a:lnTo>
                <a:lnTo>
                  <a:pt x="4059809" y="378205"/>
                </a:lnTo>
                <a:lnTo>
                  <a:pt x="4041775" y="344043"/>
                </a:lnTo>
                <a:lnTo>
                  <a:pt x="4022344" y="310388"/>
                </a:lnTo>
                <a:lnTo>
                  <a:pt x="4001389" y="278510"/>
                </a:lnTo>
                <a:lnTo>
                  <a:pt x="3977513" y="247650"/>
                </a:lnTo>
                <a:lnTo>
                  <a:pt x="3952240" y="217931"/>
                </a:lnTo>
                <a:lnTo>
                  <a:pt x="3925570" y="190500"/>
                </a:lnTo>
                <a:lnTo>
                  <a:pt x="3896741" y="164210"/>
                </a:lnTo>
                <a:lnTo>
                  <a:pt x="3866388" y="139573"/>
                </a:lnTo>
                <a:lnTo>
                  <a:pt x="3834638" y="116585"/>
                </a:lnTo>
                <a:lnTo>
                  <a:pt x="3766820" y="76200"/>
                </a:lnTo>
                <a:lnTo>
                  <a:pt x="3693922" y="43688"/>
                </a:lnTo>
                <a:lnTo>
                  <a:pt x="3616706" y="20193"/>
                </a:lnTo>
                <a:lnTo>
                  <a:pt x="3535172" y="5079"/>
                </a:lnTo>
                <a:lnTo>
                  <a:pt x="3493262" y="1650"/>
                </a:lnTo>
                <a:lnTo>
                  <a:pt x="3450717" y="0"/>
                </a:lnTo>
                <a:lnTo>
                  <a:pt x="0" y="0"/>
                </a:lnTo>
                <a:lnTo>
                  <a:pt x="0" y="6857998"/>
                </a:lnTo>
                <a:lnTo>
                  <a:pt x="3451369" y="6857998"/>
                </a:lnTo>
                <a:lnTo>
                  <a:pt x="3502660" y="685575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8" y="0"/>
            <a:ext cx="5282184" cy="6857999"/>
          </a:xfrm>
          <a:custGeom>
            <a:avLst/>
            <a:gdLst/>
            <a:ahLst/>
            <a:cxnLst/>
            <a:rect l="l" t="t" r="r" b="b"/>
            <a:pathLst>
              <a:path w="5282184" h="6857999">
                <a:moveTo>
                  <a:pt x="3393948" y="6855758"/>
                </a:moveTo>
                <a:lnTo>
                  <a:pt x="3431031" y="6851836"/>
                </a:lnTo>
                <a:lnTo>
                  <a:pt x="3503041" y="6837827"/>
                </a:lnTo>
                <a:lnTo>
                  <a:pt x="3572255" y="6816534"/>
                </a:lnTo>
                <a:lnTo>
                  <a:pt x="3637279" y="6787956"/>
                </a:lnTo>
                <a:lnTo>
                  <a:pt x="3698875" y="6752654"/>
                </a:lnTo>
                <a:lnTo>
                  <a:pt x="3755516" y="6710629"/>
                </a:lnTo>
                <a:lnTo>
                  <a:pt x="3807967" y="6663563"/>
                </a:lnTo>
                <a:lnTo>
                  <a:pt x="3854068" y="6610883"/>
                </a:lnTo>
                <a:lnTo>
                  <a:pt x="3893947" y="6553174"/>
                </a:lnTo>
                <a:lnTo>
                  <a:pt x="3928237" y="6491541"/>
                </a:lnTo>
                <a:lnTo>
                  <a:pt x="3928999" y="6490982"/>
                </a:lnTo>
                <a:lnTo>
                  <a:pt x="5175885" y="3791204"/>
                </a:lnTo>
                <a:lnTo>
                  <a:pt x="5175885" y="3790696"/>
                </a:lnTo>
                <a:lnTo>
                  <a:pt x="5185664" y="3775582"/>
                </a:lnTo>
                <a:lnTo>
                  <a:pt x="5203825" y="3744214"/>
                </a:lnTo>
                <a:lnTo>
                  <a:pt x="5220589" y="3712210"/>
                </a:lnTo>
                <a:lnTo>
                  <a:pt x="5235321" y="3678681"/>
                </a:lnTo>
                <a:lnTo>
                  <a:pt x="5248656" y="3644392"/>
                </a:lnTo>
                <a:lnTo>
                  <a:pt x="5259070" y="3609086"/>
                </a:lnTo>
                <a:lnTo>
                  <a:pt x="5268214" y="3573272"/>
                </a:lnTo>
                <a:lnTo>
                  <a:pt x="5275199" y="3536315"/>
                </a:lnTo>
                <a:lnTo>
                  <a:pt x="5279390" y="3498723"/>
                </a:lnTo>
                <a:lnTo>
                  <a:pt x="5282184" y="3460623"/>
                </a:lnTo>
                <a:lnTo>
                  <a:pt x="5282184" y="3421379"/>
                </a:lnTo>
                <a:lnTo>
                  <a:pt x="5279390" y="3382772"/>
                </a:lnTo>
                <a:lnTo>
                  <a:pt x="5275199" y="3344672"/>
                </a:lnTo>
                <a:lnTo>
                  <a:pt x="5268214" y="3307079"/>
                </a:lnTo>
                <a:lnTo>
                  <a:pt x="5259070" y="3270758"/>
                </a:lnTo>
                <a:lnTo>
                  <a:pt x="5247894" y="3234816"/>
                </a:lnTo>
                <a:lnTo>
                  <a:pt x="5234686" y="3200146"/>
                </a:lnTo>
                <a:lnTo>
                  <a:pt x="5219192" y="3166491"/>
                </a:lnTo>
                <a:lnTo>
                  <a:pt x="5201793" y="3133471"/>
                </a:lnTo>
                <a:lnTo>
                  <a:pt x="5182870" y="3102102"/>
                </a:lnTo>
                <a:lnTo>
                  <a:pt x="5173091" y="3086354"/>
                </a:lnTo>
                <a:lnTo>
                  <a:pt x="3948556" y="414147"/>
                </a:lnTo>
                <a:lnTo>
                  <a:pt x="3933825" y="378205"/>
                </a:lnTo>
                <a:lnTo>
                  <a:pt x="3916299" y="344043"/>
                </a:lnTo>
                <a:lnTo>
                  <a:pt x="3897503" y="310388"/>
                </a:lnTo>
                <a:lnTo>
                  <a:pt x="3854068" y="247650"/>
                </a:lnTo>
                <a:lnTo>
                  <a:pt x="3829685" y="217931"/>
                </a:lnTo>
                <a:lnTo>
                  <a:pt x="3775837" y="164210"/>
                </a:lnTo>
                <a:lnTo>
                  <a:pt x="3746373" y="139573"/>
                </a:lnTo>
                <a:lnTo>
                  <a:pt x="3715639" y="116585"/>
                </a:lnTo>
                <a:lnTo>
                  <a:pt x="3649853" y="76200"/>
                </a:lnTo>
                <a:lnTo>
                  <a:pt x="3579241" y="43688"/>
                </a:lnTo>
                <a:lnTo>
                  <a:pt x="3504438" y="20193"/>
                </a:lnTo>
                <a:lnTo>
                  <a:pt x="3425443" y="5079"/>
                </a:lnTo>
                <a:lnTo>
                  <a:pt x="3384804" y="1650"/>
                </a:lnTo>
                <a:lnTo>
                  <a:pt x="3343529" y="0"/>
                </a:lnTo>
                <a:lnTo>
                  <a:pt x="0" y="0"/>
                </a:lnTo>
                <a:lnTo>
                  <a:pt x="0" y="6857998"/>
                </a:lnTo>
                <a:lnTo>
                  <a:pt x="3344308" y="6857998"/>
                </a:lnTo>
                <a:lnTo>
                  <a:pt x="3393948" y="6855758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8648" y="3767315"/>
            <a:ext cx="1072134" cy="3832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3936" y="3937977"/>
            <a:ext cx="1895093" cy="313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672" y="2973324"/>
            <a:ext cx="4008882" cy="16436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1395" y="3761231"/>
            <a:ext cx="3466338" cy="0"/>
          </a:xfrm>
          <a:custGeom>
            <a:avLst/>
            <a:gdLst/>
            <a:ahLst/>
            <a:cxnLst/>
            <a:rect l="l" t="t" r="r" b="b"/>
            <a:pathLst>
              <a:path w="3466338">
                <a:moveTo>
                  <a:pt x="0" y="0"/>
                </a:moveTo>
                <a:lnTo>
                  <a:pt x="346633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013692" y="5698236"/>
            <a:ext cx="178307" cy="8900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89464" y="5780532"/>
            <a:ext cx="1435607" cy="723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12" y="220979"/>
            <a:ext cx="566928" cy="7543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4923" y="443357"/>
            <a:ext cx="2116418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100" spc="4" baseline="19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spi</a:t>
            </a:r>
            <a:r>
              <a:rPr sz="2100" spc="-14" baseline="19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ivil</a:t>
            </a:r>
            <a:r>
              <a:rPr sz="2100" spc="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100" spc="4" baseline="195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alaja</a:t>
            </a:r>
            <a:r>
              <a:rPr sz="2100" spc="-1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2700" marR="26746">
              <a:lnSpc>
                <a:spcPts val="1680"/>
              </a:lnSpc>
              <a:spcBef>
                <a:spcPts val="7"/>
              </a:spcBef>
            </a:pP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100" spc="-139" baseline="19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100" spc="-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2100" spc="-9" baseline="195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100" spc="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100" spc="-9" baseline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2100" spc="-9" baseline="195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00" spc="-4" baseline="1950" dirty="0">
                <a:solidFill>
                  <a:srgbClr val="FFFFFF"/>
                </a:solidFill>
                <a:latin typeface="Calibri"/>
                <a:cs typeface="Calibri"/>
              </a:rPr>
              <a:t>ch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-19" baseline="19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100" spc="0" baseline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668" y="3056763"/>
            <a:ext cx="326002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Subd</a:t>
            </a:r>
            <a:r>
              <a:rPr sz="2400" spc="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-29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4" baseline="34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ción</a:t>
            </a:r>
            <a:r>
              <a:rPr sz="2400" spc="-73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Serv</a:t>
            </a:r>
            <a:r>
              <a:rPr sz="2400" spc="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cios</a:t>
            </a:r>
            <a:r>
              <a:rPr sz="2400" spc="-21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2400" spc="4" baseline="3413" dirty="0">
                <a:solidFill>
                  <a:srgbClr val="FFFFFF"/>
                </a:solidFill>
                <a:latin typeface="Calibri"/>
                <a:cs typeface="Calibri"/>
              </a:rPr>
              <a:t>xil</a:t>
            </a:r>
            <a:r>
              <a:rPr sz="2400" spc="-4" baseline="34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25" baseline="3413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77" baseline="3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spc="4" baseline="170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nó</a:t>
            </a:r>
            <a:r>
              <a:rPr sz="2400" spc="-14" baseline="1706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spc="4" baseline="1706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spc="-14" baseline="1706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spc="-25" baseline="1706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400" spc="-89" baseline="17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94" baseline="1706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-39" baseline="1706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-9" baseline="1706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9" baseline="1706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2400" spc="4" baseline="170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14" baseline="1706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69" baseline="17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2" baseline="170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4" baseline="1706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4" baseline="1706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amédi</a:t>
            </a:r>
            <a:r>
              <a:rPr sz="2400" spc="-9" baseline="1706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908035" y="4014216"/>
            <a:ext cx="3363468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39340" y="705611"/>
            <a:ext cx="2264664" cy="3023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08035" y="731520"/>
            <a:ext cx="2293620" cy="30540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2060" y="4108704"/>
            <a:ext cx="3361944" cy="2514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42560" y="705611"/>
            <a:ext cx="1943099" cy="43144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688717" y="185318"/>
            <a:ext cx="7310373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Subd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-2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ec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2700" spc="3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de 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vi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r>
              <a:rPr sz="2700" spc="25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Auxi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2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es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ag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ó</a:t>
            </a:r>
            <a:r>
              <a:rPr sz="2700" spc="-25" baseline="303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-1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2700" spc="2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-10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25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spc="-1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2700" spc="-44" baseline="3034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amédi</a:t>
            </a:r>
            <a:r>
              <a:rPr sz="2700" spc="-1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38224" y="449452"/>
            <a:ext cx="2629722" cy="902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8176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24864">
              <a:lnSpc>
                <a:spcPct val="95825"/>
              </a:lnSpc>
              <a:spcBef>
                <a:spcPts val="1011"/>
              </a:spcBef>
            </a:pP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2000" b="1" spc="-1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ón 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3597" y="1072531"/>
            <a:ext cx="6080399" cy="5909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Ser</a:t>
            </a:r>
            <a:r>
              <a:rPr sz="2000" b="1" spc="-25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ic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os</a:t>
            </a:r>
            <a:r>
              <a:rPr sz="2000" b="1" spc="-5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Au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iares</a:t>
            </a:r>
            <a:r>
              <a:rPr sz="2000" b="1" spc="-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de Diagnóstico</a:t>
            </a:r>
            <a:r>
              <a:rPr sz="2000" b="1" spc="-2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y </a:t>
            </a:r>
            <a:r>
              <a:rPr sz="2000" b="1" spc="-109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ra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am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ento</a:t>
            </a:r>
            <a:endParaRPr sz="2000">
              <a:latin typeface="Arial"/>
              <a:cs typeface="Arial"/>
            </a:endParaRPr>
          </a:p>
          <a:p>
            <a:pPr marL="1101424" marR="38176">
              <a:lnSpc>
                <a:spcPct val="101725"/>
              </a:lnSpc>
            </a:pP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Log</a:t>
            </a:r>
            <a:r>
              <a:rPr sz="2000" b="1" spc="-29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os O</a:t>
            </a:r>
            <a:r>
              <a:rPr sz="2000" b="1" spc="-14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000" b="1" spc="-25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enidos</a:t>
            </a:r>
            <a:r>
              <a:rPr sz="2000" b="1" spc="-39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20</a:t>
            </a:r>
            <a:r>
              <a:rPr sz="2000" b="1" spc="4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0287" y="2190877"/>
            <a:ext cx="122575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ab</a:t>
            </a:r>
            <a:r>
              <a:rPr sz="2700" b="1" spc="4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b="1" spc="-39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b="1" spc="-9" baseline="3034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ori</a:t>
            </a:r>
            <a:r>
              <a:rPr sz="2700" b="1" spc="-4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0287" y="2726068"/>
            <a:ext cx="239369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7104" y="2739771"/>
            <a:ext cx="8715026" cy="1625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ali</a:t>
            </a:r>
            <a:r>
              <a:rPr sz="2700" b="1" spc="-14" baseline="3034" dirty="0">
                <a:solidFill>
                  <a:srgbClr val="7E7E7E"/>
                </a:solidFill>
                <a:latin typeface="Calibri"/>
                <a:cs typeface="Calibri"/>
              </a:rPr>
              <a:t>z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b="1" spc="-3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19" baseline="3034" dirty="0">
                <a:solidFill>
                  <a:srgbClr val="7E7E7E"/>
                </a:solidFill>
                <a:latin typeface="Calibri"/>
                <a:cs typeface="Calibri"/>
              </a:rPr>
              <a:t>ex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ám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ne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sol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5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1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99.9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%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alac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equ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ip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iami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lt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nd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isp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sa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-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ont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ol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pe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amb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ie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Act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ali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z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equ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ip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ity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HB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olog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í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a),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54" baseline="1517" dirty="0">
                <a:solidFill>
                  <a:srgbClr val="7E7E7E"/>
                </a:solidFill>
                <a:latin typeface="Calibri"/>
                <a:cs typeface="Calibri"/>
              </a:rPr>
              <a:t>X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700 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U (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Qu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ími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Clínica).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  <a:spcBef>
                <a:spcPts val="0"/>
              </a:spcBef>
            </a:pP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oc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mie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la E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x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le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ad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ar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al"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al" 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b="1" spc="-5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Q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t"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t".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3549028"/>
            <a:ext cx="239369" cy="528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5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23144" y="3837431"/>
            <a:ext cx="58305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"Bl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0287" y="4372369"/>
            <a:ext cx="2393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7104" y="4386072"/>
            <a:ext cx="9332487" cy="1077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visi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3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tifi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aci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2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ar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1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cia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ad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-1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100%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 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los</a:t>
            </a:r>
            <a:r>
              <a:rPr sz="2700" b="1" spc="-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00" b="1" spc="-14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truct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vos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Man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ani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z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aci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ced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ie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nt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oc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adm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mol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 30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%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orm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os,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oc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so</a:t>
            </a:r>
            <a:r>
              <a:rPr sz="2700" b="1" spc="-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labo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rio</a:t>
            </a:r>
            <a:r>
              <a:rPr sz="2700" b="1" spc="-50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ra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onio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80287" y="4920762"/>
            <a:ext cx="239654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4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38224" y="449452"/>
            <a:ext cx="8700850" cy="12140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3254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23254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188909" algn="ctr">
              <a:lnSpc>
                <a:spcPct val="95825"/>
              </a:lnSpc>
              <a:spcBef>
                <a:spcPts val="1011"/>
              </a:spcBef>
            </a:pP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2000" b="1" spc="-1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ón de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Ser</a:t>
            </a:r>
            <a:r>
              <a:rPr sz="2000" b="1" spc="-25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ic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os</a:t>
            </a:r>
            <a:r>
              <a:rPr sz="2000" b="1" spc="-5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Au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x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iares</a:t>
            </a:r>
            <a:r>
              <a:rPr sz="2000" b="1" spc="-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de Diagnóstico</a:t>
            </a:r>
            <a:r>
              <a:rPr sz="2000" b="1" spc="-2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y </a:t>
            </a:r>
            <a:r>
              <a:rPr sz="2000" b="1" spc="-109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ra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am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0" dirty="0">
                <a:solidFill>
                  <a:srgbClr val="7E7E7E"/>
                </a:solidFill>
                <a:latin typeface="Arial"/>
                <a:cs typeface="Arial"/>
              </a:rPr>
              <a:t>ento</a:t>
            </a:r>
            <a:endParaRPr sz="2000">
              <a:latin typeface="Arial"/>
              <a:cs typeface="Arial"/>
            </a:endParaRPr>
          </a:p>
          <a:p>
            <a:pPr marL="3704986" marR="2517933" algn="ctr">
              <a:lnSpc>
                <a:spcPct val="101725"/>
              </a:lnSpc>
            </a:pP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Log</a:t>
            </a:r>
            <a:r>
              <a:rPr sz="2000" b="1" spc="-29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os O</a:t>
            </a:r>
            <a:r>
              <a:rPr sz="2000" b="1" spc="-14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000" b="1" spc="-25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enidos</a:t>
            </a:r>
            <a:r>
              <a:rPr sz="2000" b="1" spc="-39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20</a:t>
            </a:r>
            <a:r>
              <a:rPr sz="2000" b="1" spc="4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000" b="1" spc="0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40" y="2081555"/>
            <a:ext cx="2040650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adiol</a:t>
            </a:r>
            <a:r>
              <a:rPr sz="2700" b="1" spc="9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700" b="1" spc="-14" baseline="3034" dirty="0">
                <a:solidFill>
                  <a:srgbClr val="404040"/>
                </a:solidFill>
                <a:latin typeface="Calibri"/>
                <a:cs typeface="Calibri"/>
              </a:rPr>
              <a:t>í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b="1" spc="-3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e Ima</a:t>
            </a:r>
            <a:r>
              <a:rPr sz="2700" b="1" spc="-29" baseline="3034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b="1" spc="4" baseline="3034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740" y="2616975"/>
            <a:ext cx="239369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7252" y="2630678"/>
            <a:ext cx="10235040" cy="10770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Con</a:t>
            </a:r>
            <a:r>
              <a:rPr sz="2700" b="1" spc="-14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truc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ió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25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y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equ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ip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mie</a:t>
            </a:r>
            <a:r>
              <a:rPr sz="2700" b="1" spc="-34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o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mo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2021)</a:t>
            </a:r>
            <a:r>
              <a:rPr sz="2700" b="1" spc="1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-39" baseline="3034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pe</a:t>
            </a:r>
            <a:r>
              <a:rPr sz="2700" b="1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al 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9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ió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alac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15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om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32 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2021)</a:t>
            </a:r>
            <a:r>
              <a:rPr sz="2700" b="1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pe</a:t>
            </a: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al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-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ió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b="1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rti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2022-2023:</a:t>
            </a:r>
            <a:r>
              <a:rPr sz="2700" b="1" spc="4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jo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b="1" spc="-1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x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ica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4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ad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ía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8</a:t>
            </a:r>
            <a:r>
              <a:rPr sz="2700" b="1" spc="4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Mé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ico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Ads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it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2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b="1" spc="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Je</a:t>
            </a:r>
            <a:r>
              <a:rPr sz="2700" b="1" spc="-44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vicio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100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%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40" y="4233672"/>
            <a:ext cx="20178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at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omía</a:t>
            </a:r>
            <a:r>
              <a:rPr sz="2700" b="1" spc="-29" baseline="3034" dirty="0">
                <a:solidFill>
                  <a:srgbClr val="585858"/>
                </a:solidFill>
                <a:latin typeface="Calibri"/>
                <a:cs typeface="Calibri"/>
              </a:rPr>
              <a:t> P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at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ó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gi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7440" y="4768609"/>
            <a:ext cx="10414050" cy="816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393">
              <a:lnSpc>
                <a:spcPts val="2039"/>
              </a:lnSpc>
              <a:spcBef>
                <a:spcPts val="102"/>
              </a:spcBef>
            </a:pPr>
            <a:r>
              <a:rPr sz="2700" spc="0" baseline="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r>
              <a:rPr sz="2700" spc="412" baseline="2864" dirty="0">
                <a:solidFill>
                  <a:srgbClr val="7E7E7E"/>
                </a:solidFill>
                <a:latin typeface="MS UI Gothic"/>
                <a:cs typeface="MS UI Gothic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-34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ae</a:t>
            </a:r>
            <a:r>
              <a:rPr sz="2700" spc="-14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uc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2700" spc="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tub</a:t>
            </a:r>
            <a:r>
              <a:rPr sz="2700" spc="-25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2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2022 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ni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2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ob</a:t>
            </a:r>
            <a:r>
              <a:rPr sz="2700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d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2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emo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ela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3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Depar</a:t>
            </a:r>
            <a:r>
              <a:rPr sz="2700" spc="-25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1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 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omía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39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ógi</a:t>
            </a:r>
            <a:r>
              <a:rPr sz="2700" spc="-19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6"/>
              </a:spcBef>
            </a:pPr>
            <a:r>
              <a:rPr sz="2700" spc="0" baseline="143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r>
              <a:rPr sz="2700" spc="412" baseline="1432" dirty="0">
                <a:solidFill>
                  <a:srgbClr val="7E7E7E"/>
                </a:solidFill>
                <a:latin typeface="MS UI Gothic"/>
                <a:cs typeface="MS UI Gothic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Pl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266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abo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2700" spc="26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4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26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256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700" spc="25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médi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25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omop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246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00" spc="25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266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Especial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dad</a:t>
            </a:r>
            <a:r>
              <a:rPr sz="2700" spc="27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em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op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ogía</a:t>
            </a:r>
            <a:r>
              <a:rPr sz="2700" spc="251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  <a:p>
            <a:pPr marL="299212" marR="36393">
              <a:lnSpc>
                <a:spcPts val="2160"/>
              </a:lnSpc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Ne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op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ogí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83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848723" y="6024575"/>
            <a:ext cx="891158" cy="395071"/>
          </a:xfrm>
          <a:custGeom>
            <a:avLst/>
            <a:gdLst/>
            <a:ahLst/>
            <a:cxnLst/>
            <a:rect l="l" t="t" r="r" b="b"/>
            <a:pathLst>
              <a:path w="891158" h="395071">
                <a:moveTo>
                  <a:pt x="0" y="395071"/>
                </a:moveTo>
                <a:lnTo>
                  <a:pt x="891158" y="395071"/>
                </a:lnTo>
                <a:lnTo>
                  <a:pt x="891158" y="0"/>
                </a:lnTo>
                <a:lnTo>
                  <a:pt x="0" y="0"/>
                </a:lnTo>
                <a:lnTo>
                  <a:pt x="0" y="3950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85367" y="3669055"/>
            <a:ext cx="3898138" cy="555472"/>
          </a:xfrm>
          <a:custGeom>
            <a:avLst/>
            <a:gdLst/>
            <a:ahLst/>
            <a:cxnLst/>
            <a:rect l="l" t="t" r="r" b="b"/>
            <a:pathLst>
              <a:path w="3898138" h="555472">
                <a:moveTo>
                  <a:pt x="0" y="555472"/>
                </a:moveTo>
                <a:lnTo>
                  <a:pt x="3898138" y="555472"/>
                </a:lnTo>
                <a:lnTo>
                  <a:pt x="3898138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83378" y="3669055"/>
            <a:ext cx="891159" cy="555472"/>
          </a:xfrm>
          <a:custGeom>
            <a:avLst/>
            <a:gdLst/>
            <a:ahLst/>
            <a:cxnLst/>
            <a:rect l="l" t="t" r="r" b="b"/>
            <a:pathLst>
              <a:path w="891159" h="555472">
                <a:moveTo>
                  <a:pt x="0" y="555472"/>
                </a:moveTo>
                <a:lnTo>
                  <a:pt x="891159" y="555472"/>
                </a:lnTo>
                <a:lnTo>
                  <a:pt x="891159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74537" y="3669055"/>
            <a:ext cx="891159" cy="555472"/>
          </a:xfrm>
          <a:custGeom>
            <a:avLst/>
            <a:gdLst/>
            <a:ahLst/>
            <a:cxnLst/>
            <a:rect l="l" t="t" r="r" b="b"/>
            <a:pathLst>
              <a:path w="891159" h="555472">
                <a:moveTo>
                  <a:pt x="0" y="555472"/>
                </a:moveTo>
                <a:lnTo>
                  <a:pt x="891159" y="555472"/>
                </a:lnTo>
                <a:lnTo>
                  <a:pt x="891159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65696" y="3669055"/>
            <a:ext cx="891158" cy="555472"/>
          </a:xfrm>
          <a:custGeom>
            <a:avLst/>
            <a:gdLst/>
            <a:ahLst/>
            <a:cxnLst/>
            <a:rect l="l" t="t" r="r" b="b"/>
            <a:pathLst>
              <a:path w="891158" h="555472">
                <a:moveTo>
                  <a:pt x="0" y="555472"/>
                </a:moveTo>
                <a:lnTo>
                  <a:pt x="891158" y="555472"/>
                </a:lnTo>
                <a:lnTo>
                  <a:pt x="891158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6982" y="3669055"/>
            <a:ext cx="891158" cy="555472"/>
          </a:xfrm>
          <a:custGeom>
            <a:avLst/>
            <a:gdLst/>
            <a:ahLst/>
            <a:cxnLst/>
            <a:rect l="l" t="t" r="r" b="b"/>
            <a:pathLst>
              <a:path w="891158" h="555472">
                <a:moveTo>
                  <a:pt x="0" y="555472"/>
                </a:moveTo>
                <a:lnTo>
                  <a:pt x="891158" y="555472"/>
                </a:lnTo>
                <a:lnTo>
                  <a:pt x="891158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748141" y="3669055"/>
            <a:ext cx="1100594" cy="555472"/>
          </a:xfrm>
          <a:custGeom>
            <a:avLst/>
            <a:gdLst/>
            <a:ahLst/>
            <a:cxnLst/>
            <a:rect l="l" t="t" r="r" b="b"/>
            <a:pathLst>
              <a:path w="1100594" h="555472">
                <a:moveTo>
                  <a:pt x="0" y="555472"/>
                </a:moveTo>
                <a:lnTo>
                  <a:pt x="1100594" y="555472"/>
                </a:lnTo>
                <a:lnTo>
                  <a:pt x="110059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848723" y="3669055"/>
            <a:ext cx="891158" cy="555472"/>
          </a:xfrm>
          <a:custGeom>
            <a:avLst/>
            <a:gdLst/>
            <a:ahLst/>
            <a:cxnLst/>
            <a:rect l="l" t="t" r="r" b="b"/>
            <a:pathLst>
              <a:path w="891158" h="555472">
                <a:moveTo>
                  <a:pt x="0" y="555472"/>
                </a:moveTo>
                <a:lnTo>
                  <a:pt x="891158" y="555472"/>
                </a:lnTo>
                <a:lnTo>
                  <a:pt x="891158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83378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074537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965696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856982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748141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848723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82192" y="4224528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82192" y="4584573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82192" y="4944618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82192" y="5304536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82192" y="5664581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282192" y="6024575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85367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739882" y="3665981"/>
            <a:ext cx="0" cy="2756839"/>
          </a:xfrm>
          <a:custGeom>
            <a:avLst/>
            <a:gdLst/>
            <a:ahLst/>
            <a:cxnLst/>
            <a:rect l="l" t="t" r="r" b="b"/>
            <a:pathLst>
              <a:path h="2756839">
                <a:moveTo>
                  <a:pt x="0" y="0"/>
                </a:moveTo>
                <a:lnTo>
                  <a:pt x="0" y="27568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282192" y="3669156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82192" y="6419646"/>
            <a:ext cx="9460865" cy="0"/>
          </a:xfrm>
          <a:custGeom>
            <a:avLst/>
            <a:gdLst/>
            <a:ahLst/>
            <a:cxnLst/>
            <a:rect l="l" t="t" r="r" b="b"/>
            <a:pathLst>
              <a:path w="9460865">
                <a:moveTo>
                  <a:pt x="0" y="0"/>
                </a:moveTo>
                <a:lnTo>
                  <a:pt x="94608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138224" y="449452"/>
            <a:ext cx="8323985" cy="1152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0928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20928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563091" algn="ctr">
              <a:lnSpc>
                <a:spcPct val="95825"/>
              </a:lnSpc>
              <a:spcBef>
                <a:spcPts val="1006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-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uxi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ia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es</a:t>
            </a:r>
            <a:r>
              <a:rPr sz="1800" b="1" spc="5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Diagn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sti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o y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89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ta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iento</a:t>
            </a:r>
            <a:endParaRPr sz="1800">
              <a:latin typeface="Arial"/>
              <a:cs typeface="Arial"/>
            </a:endParaRPr>
          </a:p>
          <a:p>
            <a:pPr marL="3830373" marR="2264925" algn="ctr">
              <a:lnSpc>
                <a:spcPts val="2190"/>
              </a:lnSpc>
              <a:spcBef>
                <a:spcPts val="109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idos</a:t>
            </a:r>
            <a:r>
              <a:rPr sz="2700" b="1" spc="-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9338" y="1760220"/>
            <a:ext cx="168225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Ban</a:t>
            </a:r>
            <a:r>
              <a:rPr sz="2700" b="1" spc="-4" baseline="3034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b="1" spc="-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b="1" spc="-19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404040"/>
                </a:solidFill>
                <a:latin typeface="Calibri"/>
                <a:cs typeface="Calibri"/>
              </a:rPr>
              <a:t>Sang</a:t>
            </a:r>
            <a:r>
              <a:rPr sz="2700" b="1" spc="-25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b="1" spc="9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400" b="1" spc="0" baseline="3413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66038" y="2262554"/>
            <a:ext cx="215405" cy="472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  <a:spcBef>
                <a:spcPts val="14"/>
              </a:spcBef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52550" y="2274722"/>
            <a:ext cx="10146143" cy="12039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Car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4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2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vicios:</a:t>
            </a:r>
            <a:r>
              <a:rPr sz="2400" spc="25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ampl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78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7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pru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bas</a:t>
            </a:r>
            <a:r>
              <a:rPr sz="2400" spc="-12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nó</a:t>
            </a:r>
            <a:r>
              <a:rPr sz="2400" spc="-14" baseline="3413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9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400" spc="-67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nmun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he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mat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olog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í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15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pe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9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z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ada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enios</a:t>
            </a:r>
            <a:r>
              <a:rPr sz="2400" spc="-5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ol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bo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ón:</a:t>
            </a:r>
            <a:r>
              <a:rPr sz="2400" spc="-7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Ce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3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Méd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4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Nacio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cide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e,</a:t>
            </a:r>
            <a:r>
              <a:rPr sz="2400" spc="-5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8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400" spc="-2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4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é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xi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4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er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o.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-1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enda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onocimie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6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por:</a:t>
            </a:r>
            <a:r>
              <a:rPr sz="2400" spc="-1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ol</a:t>
            </a:r>
            <a:r>
              <a:rPr sz="2400" spc="-3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ali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5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del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Ce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3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Nac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onal</a:t>
            </a:r>
            <a:r>
              <a:rPr sz="2400" spc="-6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9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us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400" spc="-45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Sang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uí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nea</a:t>
            </a:r>
            <a:r>
              <a:rPr sz="2400" spc="-9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400" spc="-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x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encia</a:t>
            </a:r>
            <a:r>
              <a:rPr sz="2400" spc="-6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olo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gí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a,</a:t>
            </a:r>
            <a:r>
              <a:rPr sz="2400" spc="-5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nmunohem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olo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gí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3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400" spc="-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11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6038" y="2994575"/>
            <a:ext cx="21511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85367" y="3669156"/>
            <a:ext cx="3898011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7"/>
              </a:spcBef>
            </a:pPr>
            <a:endParaRPr sz="1200"/>
          </a:p>
          <a:p>
            <a:pPr marL="1182878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Ba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nc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1800" b="1" spc="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1800" b="1" spc="9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n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g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re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83378" y="3669156"/>
            <a:ext cx="891159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3"/>
              </a:spcBef>
            </a:pPr>
            <a:endParaRPr sz="1100"/>
          </a:p>
          <a:p>
            <a:pPr marL="238379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074537" y="3669156"/>
            <a:ext cx="891159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7"/>
              </a:spcBef>
            </a:pPr>
            <a:endParaRPr sz="1200"/>
          </a:p>
          <a:p>
            <a:pPr marL="238505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65696" y="3669156"/>
            <a:ext cx="891285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7"/>
              </a:spcBef>
            </a:pPr>
            <a:endParaRPr sz="1200"/>
          </a:p>
          <a:p>
            <a:pPr marL="238505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56982" y="3669156"/>
            <a:ext cx="891159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7"/>
              </a:spcBef>
            </a:pPr>
            <a:endParaRPr sz="1200"/>
          </a:p>
          <a:p>
            <a:pPr marL="238506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748141" y="3669156"/>
            <a:ext cx="1100581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9949">
              <a:lnSpc>
                <a:spcPct val="95621"/>
              </a:lnSpc>
              <a:spcBef>
                <a:spcPts val="135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Dif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re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nc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ia</a:t>
            </a:r>
            <a:endParaRPr sz="1800">
              <a:latin typeface="Arial Narrow"/>
              <a:cs typeface="Arial Narrow"/>
            </a:endParaRPr>
          </a:p>
          <a:p>
            <a:pPr marL="51180">
              <a:lnSpc>
                <a:spcPct val="95621"/>
              </a:lnSpc>
              <a:spcBef>
                <a:spcPts val="95"/>
              </a:spcBef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201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9</a:t>
            </a:r>
            <a:r>
              <a:rPr sz="1800" b="1" spc="29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- 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848723" y="3669156"/>
            <a:ext cx="891158" cy="555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3"/>
              </a:spcBef>
            </a:pPr>
            <a:endParaRPr sz="1100"/>
          </a:p>
          <a:p>
            <a:pPr marL="323446" marR="320530" algn="ctr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85367" y="4224528"/>
            <a:ext cx="3898011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801">
              <a:lnSpc>
                <a:spcPct val="95621"/>
              </a:lnSpc>
              <a:spcBef>
                <a:spcPts val="400"/>
              </a:spcBef>
            </a:pPr>
            <a:r>
              <a:rPr sz="1800" spc="0" dirty="0">
                <a:latin typeface="Arial Narrow"/>
                <a:cs typeface="Arial Narrow"/>
              </a:rPr>
              <a:t>Do</a:t>
            </a:r>
            <a:r>
              <a:rPr sz="1800" spc="-4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or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s</a:t>
            </a:r>
            <a:r>
              <a:rPr sz="1800" spc="-3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At</a:t>
            </a:r>
            <a:r>
              <a:rPr sz="1800" spc="-4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os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83378" y="4224528"/>
            <a:ext cx="891159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0655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35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74537" y="4224528"/>
            <a:ext cx="891159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2598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8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9</a:t>
            </a:r>
            <a:r>
              <a:rPr sz="1800" spc="-9" dirty="0">
                <a:latin typeface="Arial Narrow"/>
                <a:cs typeface="Arial Narrow"/>
              </a:rPr>
              <a:t>2</a:t>
            </a:r>
            <a:r>
              <a:rPr sz="1800" spc="0" dirty="0">
                <a:latin typeface="Arial Narrow"/>
                <a:cs typeface="Arial Narrow"/>
              </a:rPr>
              <a:t>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65696" y="4224528"/>
            <a:ext cx="891285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8401">
              <a:lnSpc>
                <a:spcPct val="95621"/>
              </a:lnSpc>
              <a:spcBef>
                <a:spcPts val="450"/>
              </a:spcBef>
            </a:pPr>
            <a:r>
              <a:rPr sz="1800" spc="-11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0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56982" y="4224528"/>
            <a:ext cx="891159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1671">
              <a:lnSpc>
                <a:spcPct val="95621"/>
              </a:lnSpc>
              <a:spcBef>
                <a:spcPts val="420"/>
              </a:spcBef>
            </a:pPr>
            <a:r>
              <a:rPr sz="1800" spc="-4" dirty="0">
                <a:latin typeface="Arial Narrow"/>
                <a:cs typeface="Arial Narrow"/>
              </a:rPr>
              <a:t>13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-4" dirty="0">
                <a:latin typeface="Arial Narrow"/>
                <a:cs typeface="Arial Narrow"/>
              </a:rPr>
              <a:t>9</a:t>
            </a:r>
            <a:r>
              <a:rPr sz="1800" spc="0" dirty="0">
                <a:latin typeface="Arial Narrow"/>
                <a:cs typeface="Arial Narrow"/>
              </a:rPr>
              <a:t>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48141" y="4224528"/>
            <a:ext cx="1100581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6384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-3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8</a:t>
            </a:r>
            <a:r>
              <a:rPr sz="1800" spc="-9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848723" y="4224528"/>
            <a:ext cx="891158" cy="36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3425">
              <a:lnSpc>
                <a:spcPct val="95621"/>
              </a:lnSpc>
              <a:spcBef>
                <a:spcPts val="450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-2</a:t>
            </a:r>
            <a:r>
              <a:rPr sz="1800" b="1" spc="-9" dirty="0">
                <a:solidFill>
                  <a:srgbClr val="FF0000"/>
                </a:solidFill>
                <a:latin typeface="Arial Narrow"/>
                <a:cs typeface="Arial Narrow"/>
              </a:rPr>
              <a:t>1</a:t>
            </a: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.9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85367" y="4584573"/>
            <a:ext cx="3898011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801">
              <a:lnSpc>
                <a:spcPct val="95621"/>
              </a:lnSpc>
              <a:spcBef>
                <a:spcPts val="400"/>
              </a:spcBef>
            </a:pPr>
            <a:r>
              <a:rPr sz="1800" spc="0" dirty="0">
                <a:latin typeface="Arial Narrow"/>
                <a:cs typeface="Arial Narrow"/>
              </a:rPr>
              <a:t>P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4" dirty="0">
                <a:latin typeface="Arial Narrow"/>
                <a:cs typeface="Arial Narrow"/>
              </a:rPr>
              <a:t>c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es</a:t>
            </a:r>
            <a:r>
              <a:rPr sz="1800" spc="9" dirty="0">
                <a:latin typeface="Arial Narrow"/>
                <a:cs typeface="Arial Narrow"/>
              </a:rPr>
              <a:t> </a:t>
            </a:r>
            <a:r>
              <a:rPr sz="1800" spc="-50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ra</a:t>
            </a:r>
            <a:r>
              <a:rPr sz="1800" spc="-9" dirty="0">
                <a:latin typeface="Arial Narrow"/>
                <a:cs typeface="Arial Narrow"/>
              </a:rPr>
              <a:t>n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0" dirty="0">
                <a:latin typeface="Arial Narrow"/>
                <a:cs typeface="Arial Narrow"/>
              </a:rPr>
              <a:t>f</a:t>
            </a:r>
            <a:r>
              <a:rPr sz="1800" spc="-4" dirty="0">
                <a:latin typeface="Arial Narrow"/>
                <a:cs typeface="Arial Narrow"/>
              </a:rPr>
              <a:t>u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os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83378" y="4584573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2471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3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9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74537" y="4584573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2598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9</a:t>
            </a:r>
            <a:r>
              <a:rPr sz="1800" spc="-9" dirty="0">
                <a:latin typeface="Arial Narrow"/>
                <a:cs typeface="Arial Narrow"/>
              </a:rPr>
              <a:t>9</a:t>
            </a:r>
            <a:r>
              <a:rPr sz="1800" spc="0" dirty="0">
                <a:latin typeface="Arial Narrow"/>
                <a:cs typeface="Arial Narrow"/>
              </a:rPr>
              <a:t>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65696" y="4584573"/>
            <a:ext cx="891285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2598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6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7</a:t>
            </a:r>
            <a:r>
              <a:rPr sz="1800" spc="-9" dirty="0">
                <a:latin typeface="Arial Narrow"/>
                <a:cs typeface="Arial Narrow"/>
              </a:rPr>
              <a:t>0</a:t>
            </a:r>
            <a:r>
              <a:rPr sz="1800" spc="0" dirty="0">
                <a:latin typeface="Arial Narrow"/>
                <a:cs typeface="Arial Narrow"/>
              </a:rPr>
              <a:t>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56982" y="4584573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3487">
              <a:lnSpc>
                <a:spcPct val="95621"/>
              </a:lnSpc>
              <a:spcBef>
                <a:spcPts val="425"/>
              </a:spcBef>
            </a:pPr>
            <a:r>
              <a:rPr sz="1800" spc="0" dirty="0">
                <a:latin typeface="Arial Narrow"/>
                <a:cs typeface="Arial Narrow"/>
              </a:rPr>
              <a:t>3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0</a:t>
            </a:r>
            <a:r>
              <a:rPr sz="1800" spc="-9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48141" y="4584573"/>
            <a:ext cx="1100581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4108">
              <a:lnSpc>
                <a:spcPct val="95621"/>
              </a:lnSpc>
              <a:spcBef>
                <a:spcPts val="445"/>
              </a:spcBef>
            </a:pPr>
            <a:r>
              <a:rPr sz="1800" spc="0" dirty="0">
                <a:latin typeface="Arial Narrow"/>
                <a:cs typeface="Arial Narrow"/>
              </a:rPr>
              <a:t>-</a:t>
            </a:r>
            <a:r>
              <a:rPr sz="1800" spc="-4" dirty="0">
                <a:latin typeface="Arial Narrow"/>
                <a:cs typeface="Arial Narrow"/>
              </a:rPr>
              <a:t>910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48723" y="4584573"/>
            <a:ext cx="891158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0847" marR="279933" algn="ctr">
              <a:lnSpc>
                <a:spcPct val="95621"/>
              </a:lnSpc>
              <a:spcBef>
                <a:spcPts val="445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-</a:t>
            </a:r>
            <a:r>
              <a:rPr sz="1800" b="1" spc="-4" dirty="0">
                <a:solidFill>
                  <a:srgbClr val="FF0000"/>
                </a:solidFill>
                <a:latin typeface="Arial Narrow"/>
                <a:cs typeface="Arial Narrow"/>
              </a:rPr>
              <a:t>23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85367" y="4944618"/>
            <a:ext cx="3898011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34">
              <a:lnSpc>
                <a:spcPct val="95621"/>
              </a:lnSpc>
              <a:spcBef>
                <a:spcPts val="40"/>
              </a:spcBef>
            </a:pPr>
            <a:r>
              <a:rPr sz="1800" spc="0" dirty="0">
                <a:latin typeface="Arial Narrow"/>
                <a:cs typeface="Arial Narrow"/>
              </a:rPr>
              <a:t>Af</a:t>
            </a:r>
            <a:r>
              <a:rPr sz="1800" spc="-4" dirty="0">
                <a:latin typeface="Arial Narrow"/>
                <a:cs typeface="Arial Narrow"/>
              </a:rPr>
              <a:t>é</a:t>
            </a:r>
            <a:r>
              <a:rPr sz="1800" spc="0" dirty="0">
                <a:latin typeface="Arial Narrow"/>
                <a:cs typeface="Arial Narrow"/>
              </a:rPr>
              <a:t>resis</a:t>
            </a:r>
            <a:r>
              <a:rPr sz="1800" spc="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</a:t>
            </a:r>
            <a:r>
              <a:rPr sz="1800" spc="-9" dirty="0">
                <a:latin typeface="Arial Narrow"/>
                <a:cs typeface="Arial Narrow"/>
              </a:rPr>
              <a:t>l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9" dirty="0">
                <a:latin typeface="Arial Narrow"/>
                <a:cs typeface="Arial Narrow"/>
              </a:rPr>
              <a:t>q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r</a:t>
            </a:r>
            <a:r>
              <a:rPr sz="1800" spc="4" dirty="0">
                <a:latin typeface="Arial Narrow"/>
                <a:cs typeface="Arial Narrow"/>
              </a:rPr>
              <a:t>i</a:t>
            </a:r>
            <a:r>
              <a:rPr sz="1800" spc="0" dirty="0">
                <a:latin typeface="Arial Narrow"/>
                <a:cs typeface="Arial Narrow"/>
              </a:rPr>
              <a:t>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83378" y="4944618"/>
            <a:ext cx="891159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0195">
              <a:lnSpc>
                <a:spcPct val="95621"/>
              </a:lnSpc>
              <a:spcBef>
                <a:spcPts val="450"/>
              </a:spcBef>
            </a:pPr>
            <a:r>
              <a:rPr sz="1800" spc="-4" dirty="0">
                <a:latin typeface="Arial Narrow"/>
                <a:cs typeface="Arial Narrow"/>
              </a:rPr>
              <a:t>374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74537" y="4944618"/>
            <a:ext cx="891159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0322">
              <a:lnSpc>
                <a:spcPct val="95621"/>
              </a:lnSpc>
              <a:spcBef>
                <a:spcPts val="450"/>
              </a:spcBef>
            </a:pPr>
            <a:r>
              <a:rPr sz="1800" spc="-4" dirty="0">
                <a:latin typeface="Arial Narrow"/>
                <a:cs typeface="Arial Narrow"/>
              </a:rPr>
              <a:t>488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65696" y="4944618"/>
            <a:ext cx="891285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0322">
              <a:lnSpc>
                <a:spcPct val="95621"/>
              </a:lnSpc>
              <a:spcBef>
                <a:spcPts val="450"/>
              </a:spcBef>
            </a:pPr>
            <a:r>
              <a:rPr sz="1800" spc="-4" dirty="0">
                <a:latin typeface="Arial Narrow"/>
                <a:cs typeface="Arial Narrow"/>
              </a:rPr>
              <a:t>653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56982" y="4944618"/>
            <a:ext cx="891159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1211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271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48141" y="4944618"/>
            <a:ext cx="1100581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4108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-</a:t>
            </a:r>
            <a:r>
              <a:rPr sz="1800" spc="-4" dirty="0">
                <a:latin typeface="Arial Narrow"/>
                <a:cs typeface="Arial Narrow"/>
              </a:rPr>
              <a:t>103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48723" y="4944618"/>
            <a:ext cx="891158" cy="359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3425">
              <a:lnSpc>
                <a:spcPct val="95621"/>
              </a:lnSpc>
              <a:spcBef>
                <a:spcPts val="450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-2</a:t>
            </a:r>
            <a:r>
              <a:rPr sz="1800" b="1" spc="-9" dirty="0">
                <a:solidFill>
                  <a:srgbClr val="FF0000"/>
                </a:solidFill>
                <a:latin typeface="Arial Narrow"/>
                <a:cs typeface="Arial Narrow"/>
              </a:rPr>
              <a:t>7</a:t>
            </a: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.5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85367" y="5304536"/>
            <a:ext cx="3898011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34">
              <a:lnSpc>
                <a:spcPct val="95621"/>
              </a:lnSpc>
              <a:spcBef>
                <a:spcPts val="40"/>
              </a:spcBef>
            </a:pPr>
            <a:r>
              <a:rPr sz="1800" spc="0" dirty="0">
                <a:latin typeface="Arial Narrow"/>
                <a:cs typeface="Arial Narrow"/>
              </a:rPr>
              <a:t>Reca</a:t>
            </a:r>
            <a:r>
              <a:rPr sz="1800" spc="-9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b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0" dirty="0">
                <a:latin typeface="Arial Narrow"/>
                <a:cs typeface="Arial Narrow"/>
              </a:rPr>
              <a:t>o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Pl</a:t>
            </a:r>
            <a:r>
              <a:rPr sz="1800" spc="-9" dirty="0">
                <a:latin typeface="Arial Narrow"/>
                <a:cs typeface="Arial Narrow"/>
              </a:rPr>
              <a:t>a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-4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á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ico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83378" y="5304536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2165" marR="312013" algn="ctr">
              <a:lnSpc>
                <a:spcPct val="95621"/>
              </a:lnSpc>
              <a:spcBef>
                <a:spcPts val="450"/>
              </a:spcBef>
            </a:pPr>
            <a:r>
              <a:rPr sz="1800" spc="-4" dirty="0">
                <a:latin typeface="Arial Narrow"/>
                <a:cs typeface="Arial Narrow"/>
              </a:rPr>
              <a:t>95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74537" y="5304536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4108" marR="363105" algn="ctr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65696" y="5304536"/>
            <a:ext cx="891285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2292" marR="312013" algn="ctr">
              <a:lnSpc>
                <a:spcPct val="95621"/>
              </a:lnSpc>
              <a:spcBef>
                <a:spcPts val="450"/>
              </a:spcBef>
            </a:pPr>
            <a:r>
              <a:rPr sz="1800" spc="-4" dirty="0">
                <a:latin typeface="Arial Narrow"/>
                <a:cs typeface="Arial Narrow"/>
              </a:rPr>
              <a:t>30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56982" y="5304536"/>
            <a:ext cx="89115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3181" marR="310997" algn="ctr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16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48141" y="5304536"/>
            <a:ext cx="1100581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6079" marR="385038" algn="ctr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-</a:t>
            </a:r>
            <a:r>
              <a:rPr sz="1800" spc="-4" dirty="0">
                <a:latin typeface="Arial Narrow"/>
                <a:cs typeface="Arial Narrow"/>
              </a:rPr>
              <a:t>79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48723" y="5304536"/>
            <a:ext cx="891158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7371" marR="276457" algn="ctr">
              <a:lnSpc>
                <a:spcPct val="95621"/>
              </a:lnSpc>
              <a:spcBef>
                <a:spcPts val="450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-</a:t>
            </a:r>
            <a:r>
              <a:rPr sz="1800" b="1" spc="-4" dirty="0">
                <a:solidFill>
                  <a:srgbClr val="FF0000"/>
                </a:solidFill>
                <a:latin typeface="Arial Narrow"/>
                <a:cs typeface="Arial Narrow"/>
              </a:rPr>
              <a:t>83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5367" y="5664581"/>
            <a:ext cx="3898011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34">
              <a:lnSpc>
                <a:spcPct val="95621"/>
              </a:lnSpc>
              <a:spcBef>
                <a:spcPts val="40"/>
              </a:spcBef>
            </a:pPr>
            <a:r>
              <a:rPr sz="1800" spc="0" dirty="0">
                <a:latin typeface="Arial Narrow"/>
                <a:cs typeface="Arial Narrow"/>
              </a:rPr>
              <a:t>Est</a:t>
            </a:r>
            <a:r>
              <a:rPr sz="1800" spc="-4" dirty="0">
                <a:latin typeface="Arial Narrow"/>
                <a:cs typeface="Arial Narrow"/>
              </a:rPr>
              <a:t>ud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s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-4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-4" dirty="0">
                <a:latin typeface="Arial Narrow"/>
                <a:cs typeface="Arial Narrow"/>
              </a:rPr>
              <a:t> </a:t>
            </a:r>
            <a:r>
              <a:rPr sz="1800" spc="-175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am</a:t>
            </a:r>
            <a:r>
              <a:rPr sz="1800" spc="0" dirty="0">
                <a:latin typeface="Arial Narrow"/>
                <a:cs typeface="Arial Narrow"/>
              </a:rPr>
              <a:t>iza</a:t>
            </a:r>
            <a:r>
              <a:rPr sz="1800" spc="-9" dirty="0">
                <a:latin typeface="Arial Narrow"/>
                <a:cs typeface="Arial Narrow"/>
              </a:rPr>
              <a:t>j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25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a </a:t>
            </a:r>
            <a:r>
              <a:rPr sz="1800" spc="-4" dirty="0">
                <a:latin typeface="Arial Narrow"/>
                <a:cs typeface="Arial Narrow"/>
              </a:rPr>
              <a:t>donado</a:t>
            </a:r>
            <a:r>
              <a:rPr sz="1800" spc="0" dirty="0">
                <a:latin typeface="Arial Narrow"/>
                <a:cs typeface="Arial Narrow"/>
              </a:rPr>
              <a:t>r</a:t>
            </a:r>
            <a:r>
              <a:rPr sz="1800" spc="-4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83378" y="5664581"/>
            <a:ext cx="891159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838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2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5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3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74537" y="5664581"/>
            <a:ext cx="891159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8401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3</a:t>
            </a:r>
            <a:r>
              <a:rPr sz="1800" spc="-9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11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17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65696" y="5664581"/>
            <a:ext cx="891285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0781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4</a:t>
            </a:r>
            <a:r>
              <a:rPr sz="1800" spc="-9" dirty="0">
                <a:latin typeface="Arial Narrow"/>
                <a:cs typeface="Arial Narrow"/>
              </a:rPr>
              <a:t>8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81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6982" y="5664581"/>
            <a:ext cx="891159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1671">
              <a:lnSpc>
                <a:spcPct val="95621"/>
              </a:lnSpc>
              <a:spcBef>
                <a:spcPts val="425"/>
              </a:spcBef>
            </a:pPr>
            <a:r>
              <a:rPr sz="1800" spc="0" dirty="0">
                <a:latin typeface="Arial Narrow"/>
                <a:cs typeface="Arial Narrow"/>
              </a:rPr>
              <a:t>4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43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48141" y="5664581"/>
            <a:ext cx="1100581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2752">
              <a:lnSpc>
                <a:spcPct val="95621"/>
              </a:lnSpc>
              <a:spcBef>
                <a:spcPts val="450"/>
              </a:spcBef>
            </a:pPr>
            <a:r>
              <a:rPr sz="1800" spc="0" dirty="0">
                <a:latin typeface="Arial Narrow"/>
                <a:cs typeface="Arial Narrow"/>
              </a:rPr>
              <a:t>-</a:t>
            </a:r>
            <a:r>
              <a:rPr sz="1800" spc="-4" dirty="0">
                <a:latin typeface="Arial Narrow"/>
                <a:cs typeface="Arial Narrow"/>
              </a:rPr>
              <a:t>218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0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48723" y="5664581"/>
            <a:ext cx="891158" cy="359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3425">
              <a:lnSpc>
                <a:spcPct val="95621"/>
              </a:lnSpc>
              <a:spcBef>
                <a:spcPts val="450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-</a:t>
            </a:r>
            <a:r>
              <a:rPr sz="1800" b="1" spc="-4" dirty="0">
                <a:solidFill>
                  <a:srgbClr val="FF0000"/>
                </a:solidFill>
                <a:latin typeface="Arial Narrow"/>
                <a:cs typeface="Arial Narrow"/>
              </a:rPr>
              <a:t>38</a:t>
            </a: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.3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5367" y="6024575"/>
            <a:ext cx="3898011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3"/>
              </a:spcBef>
            </a:pPr>
            <a:endParaRPr sz="500"/>
          </a:p>
          <a:p>
            <a:pPr marL="58801">
              <a:lnSpc>
                <a:spcPct val="95621"/>
              </a:lnSpc>
            </a:pP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0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u</a:t>
            </a:r>
            <a:r>
              <a:rPr sz="1800" spc="0" dirty="0">
                <a:latin typeface="Arial Narrow"/>
                <a:cs typeface="Arial Narrow"/>
              </a:rPr>
              <a:t>d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0" dirty="0">
                <a:latin typeface="Arial Narrow"/>
                <a:cs typeface="Arial Narrow"/>
              </a:rPr>
              <a:t>os</a:t>
            </a:r>
            <a:r>
              <a:rPr sz="1800" spc="2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de</a:t>
            </a:r>
            <a:r>
              <a:rPr sz="1800" spc="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4" dirty="0">
                <a:latin typeface="Arial Narrow"/>
                <a:cs typeface="Arial Narrow"/>
              </a:rPr>
              <a:t>nm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o</a:t>
            </a:r>
            <a:r>
              <a:rPr sz="1800" spc="-9" dirty="0">
                <a:latin typeface="Arial Narrow"/>
                <a:cs typeface="Arial Narrow"/>
              </a:rPr>
              <a:t>h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-9" dirty="0">
                <a:latin typeface="Arial Narrow"/>
                <a:cs typeface="Arial Narrow"/>
              </a:rPr>
              <a:t>m</a:t>
            </a:r>
            <a:r>
              <a:rPr sz="1800" spc="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tol</a:t>
            </a:r>
            <a:r>
              <a:rPr sz="1800" spc="4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gía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3378" y="6024575"/>
            <a:ext cx="891159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074537" y="6024575"/>
            <a:ext cx="891159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5"/>
              </a:spcBef>
            </a:pPr>
            <a:endParaRPr sz="550"/>
          </a:p>
          <a:p>
            <a:pPr marL="161671">
              <a:lnSpc>
                <a:spcPct val="95621"/>
              </a:lnSpc>
            </a:pPr>
            <a:r>
              <a:rPr sz="1800" spc="0" dirty="0">
                <a:latin typeface="Arial Narrow"/>
                <a:cs typeface="Arial Narrow"/>
              </a:rPr>
              <a:t>7</a:t>
            </a:r>
            <a:r>
              <a:rPr sz="1800" spc="-9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65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5696" y="6024575"/>
            <a:ext cx="891285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5"/>
              </a:spcBef>
            </a:pPr>
            <a:endParaRPr sz="550"/>
          </a:p>
          <a:p>
            <a:pPr marL="116077">
              <a:lnSpc>
                <a:spcPct val="95621"/>
              </a:lnSpc>
            </a:pPr>
            <a:r>
              <a:rPr sz="1800" spc="-11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9" dirty="0">
                <a:latin typeface="Arial Narrow"/>
                <a:cs typeface="Arial Narrow"/>
              </a:rPr>
              <a:t>4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9</a:t>
            </a:r>
            <a:r>
              <a:rPr sz="1800" spc="0" dirty="0">
                <a:latin typeface="Arial Narrow"/>
                <a:cs typeface="Arial Narrow"/>
              </a:rPr>
              <a:t>49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6982" y="6024575"/>
            <a:ext cx="891159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5"/>
              </a:spcBef>
            </a:pPr>
            <a:endParaRPr sz="550"/>
          </a:p>
          <a:p>
            <a:pPr marL="109854">
              <a:lnSpc>
                <a:spcPct val="95621"/>
              </a:lnSpc>
            </a:pP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7</a:t>
            </a:r>
            <a:r>
              <a:rPr sz="1800" spc="-9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48141" y="6024575"/>
            <a:ext cx="1100581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39"/>
              </a:spcBef>
            </a:pPr>
            <a:endParaRPr sz="550"/>
          </a:p>
          <a:p>
            <a:pPr marL="266573">
              <a:lnSpc>
                <a:spcPct val="95621"/>
              </a:lnSpc>
            </a:pPr>
            <a:r>
              <a:rPr sz="1800" spc="0" dirty="0">
                <a:latin typeface="Arial Narrow"/>
                <a:cs typeface="Arial Narrow"/>
              </a:rPr>
              <a:t>9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86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848723" y="6024575"/>
            <a:ext cx="891158" cy="395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39"/>
              </a:spcBef>
            </a:pPr>
            <a:endParaRPr sz="550"/>
          </a:p>
          <a:p>
            <a:pPr marL="236474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&gt;1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endParaRPr sz="18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71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51279" y="3494938"/>
            <a:ext cx="3036189" cy="555472"/>
          </a:xfrm>
          <a:custGeom>
            <a:avLst/>
            <a:gdLst/>
            <a:ahLst/>
            <a:cxnLst/>
            <a:rect l="l" t="t" r="r" b="b"/>
            <a:pathLst>
              <a:path w="3036189" h="555472">
                <a:moveTo>
                  <a:pt x="0" y="555472"/>
                </a:moveTo>
                <a:lnTo>
                  <a:pt x="3036189" y="555472"/>
                </a:lnTo>
                <a:lnTo>
                  <a:pt x="3036189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887341" y="3494938"/>
            <a:ext cx="826833" cy="555472"/>
          </a:xfrm>
          <a:custGeom>
            <a:avLst/>
            <a:gdLst/>
            <a:ahLst/>
            <a:cxnLst/>
            <a:rect l="l" t="t" r="r" b="b"/>
            <a:pathLst>
              <a:path w="826833" h="555472">
                <a:moveTo>
                  <a:pt x="0" y="555472"/>
                </a:moveTo>
                <a:lnTo>
                  <a:pt x="826833" y="555472"/>
                </a:lnTo>
                <a:lnTo>
                  <a:pt x="826833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14237" y="3494938"/>
            <a:ext cx="826833" cy="555472"/>
          </a:xfrm>
          <a:custGeom>
            <a:avLst/>
            <a:gdLst/>
            <a:ahLst/>
            <a:cxnLst/>
            <a:rect l="l" t="t" r="r" b="b"/>
            <a:pathLst>
              <a:path w="826833" h="555472">
                <a:moveTo>
                  <a:pt x="0" y="555472"/>
                </a:moveTo>
                <a:lnTo>
                  <a:pt x="826833" y="555472"/>
                </a:lnTo>
                <a:lnTo>
                  <a:pt x="826833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41008" y="3494938"/>
            <a:ext cx="826833" cy="555472"/>
          </a:xfrm>
          <a:custGeom>
            <a:avLst/>
            <a:gdLst/>
            <a:ahLst/>
            <a:cxnLst/>
            <a:rect l="l" t="t" r="r" b="b"/>
            <a:pathLst>
              <a:path w="826833" h="555472">
                <a:moveTo>
                  <a:pt x="0" y="555472"/>
                </a:moveTo>
                <a:lnTo>
                  <a:pt x="826833" y="555472"/>
                </a:lnTo>
                <a:lnTo>
                  <a:pt x="826833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67905" y="3494938"/>
            <a:ext cx="826833" cy="555472"/>
          </a:xfrm>
          <a:custGeom>
            <a:avLst/>
            <a:gdLst/>
            <a:ahLst/>
            <a:cxnLst/>
            <a:rect l="l" t="t" r="r" b="b"/>
            <a:pathLst>
              <a:path w="826833" h="555472">
                <a:moveTo>
                  <a:pt x="0" y="555472"/>
                </a:moveTo>
                <a:lnTo>
                  <a:pt x="826833" y="555472"/>
                </a:lnTo>
                <a:lnTo>
                  <a:pt x="826833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94675" y="3494938"/>
            <a:ext cx="939850" cy="555472"/>
          </a:xfrm>
          <a:custGeom>
            <a:avLst/>
            <a:gdLst/>
            <a:ahLst/>
            <a:cxnLst/>
            <a:rect l="l" t="t" r="r" b="b"/>
            <a:pathLst>
              <a:path w="939850" h="555472">
                <a:moveTo>
                  <a:pt x="0" y="555472"/>
                </a:moveTo>
                <a:lnTo>
                  <a:pt x="939850" y="555472"/>
                </a:lnTo>
                <a:lnTo>
                  <a:pt x="939850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134602" y="3494938"/>
            <a:ext cx="826833" cy="555472"/>
          </a:xfrm>
          <a:custGeom>
            <a:avLst/>
            <a:gdLst/>
            <a:ahLst/>
            <a:cxnLst/>
            <a:rect l="l" t="t" r="r" b="b"/>
            <a:pathLst>
              <a:path w="826833" h="555472">
                <a:moveTo>
                  <a:pt x="0" y="555472"/>
                </a:moveTo>
                <a:lnTo>
                  <a:pt x="826833" y="555472"/>
                </a:lnTo>
                <a:lnTo>
                  <a:pt x="826833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34602" y="4050385"/>
            <a:ext cx="826833" cy="355371"/>
          </a:xfrm>
          <a:custGeom>
            <a:avLst/>
            <a:gdLst/>
            <a:ahLst/>
            <a:cxnLst/>
            <a:rect l="l" t="t" r="r" b="b"/>
            <a:pathLst>
              <a:path w="826833" h="355371">
                <a:moveTo>
                  <a:pt x="0" y="355371"/>
                </a:moveTo>
                <a:lnTo>
                  <a:pt x="826833" y="355371"/>
                </a:lnTo>
                <a:lnTo>
                  <a:pt x="826833" y="0"/>
                </a:lnTo>
                <a:lnTo>
                  <a:pt x="0" y="0"/>
                </a:lnTo>
                <a:lnTo>
                  <a:pt x="0" y="355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134602" y="4405795"/>
            <a:ext cx="826833" cy="344385"/>
          </a:xfrm>
          <a:custGeom>
            <a:avLst/>
            <a:gdLst/>
            <a:ahLst/>
            <a:cxnLst/>
            <a:rect l="l" t="t" r="r" b="b"/>
            <a:pathLst>
              <a:path w="826833" h="344385">
                <a:moveTo>
                  <a:pt x="0" y="344385"/>
                </a:moveTo>
                <a:lnTo>
                  <a:pt x="826833" y="344385"/>
                </a:lnTo>
                <a:lnTo>
                  <a:pt x="826833" y="0"/>
                </a:lnTo>
                <a:lnTo>
                  <a:pt x="0" y="0"/>
                </a:lnTo>
                <a:lnTo>
                  <a:pt x="0" y="34438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34602" y="4750092"/>
            <a:ext cx="826833" cy="344385"/>
          </a:xfrm>
          <a:custGeom>
            <a:avLst/>
            <a:gdLst/>
            <a:ahLst/>
            <a:cxnLst/>
            <a:rect l="l" t="t" r="r" b="b"/>
            <a:pathLst>
              <a:path w="826833" h="344385">
                <a:moveTo>
                  <a:pt x="0" y="344385"/>
                </a:moveTo>
                <a:lnTo>
                  <a:pt x="826833" y="344385"/>
                </a:lnTo>
                <a:lnTo>
                  <a:pt x="826833" y="0"/>
                </a:lnTo>
                <a:lnTo>
                  <a:pt x="0" y="0"/>
                </a:lnTo>
                <a:lnTo>
                  <a:pt x="0" y="34438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134602" y="5094516"/>
            <a:ext cx="826833" cy="344385"/>
          </a:xfrm>
          <a:custGeom>
            <a:avLst/>
            <a:gdLst/>
            <a:ahLst/>
            <a:cxnLst/>
            <a:rect l="l" t="t" r="r" b="b"/>
            <a:pathLst>
              <a:path w="826833" h="344385">
                <a:moveTo>
                  <a:pt x="0" y="344385"/>
                </a:moveTo>
                <a:lnTo>
                  <a:pt x="826833" y="344385"/>
                </a:lnTo>
                <a:lnTo>
                  <a:pt x="826833" y="0"/>
                </a:lnTo>
                <a:lnTo>
                  <a:pt x="0" y="0"/>
                </a:lnTo>
                <a:lnTo>
                  <a:pt x="0" y="34438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887341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14237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541008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67905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94675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34602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48104" y="4050411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48104" y="4405757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48104" y="4750181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48104" y="5094478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851279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961372" y="3491738"/>
            <a:ext cx="0" cy="1950339"/>
          </a:xfrm>
          <a:custGeom>
            <a:avLst/>
            <a:gdLst/>
            <a:ahLst/>
            <a:cxnLst/>
            <a:rect l="l" t="t" r="r" b="b"/>
            <a:pathLst>
              <a:path h="1950339">
                <a:moveTo>
                  <a:pt x="0" y="0"/>
                </a:moveTo>
                <a:lnTo>
                  <a:pt x="0" y="195033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848104" y="3494913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48104" y="5438902"/>
            <a:ext cx="8116443" cy="0"/>
          </a:xfrm>
          <a:custGeom>
            <a:avLst/>
            <a:gdLst/>
            <a:ahLst/>
            <a:cxnLst/>
            <a:rect l="l" t="t" r="r" b="b"/>
            <a:pathLst>
              <a:path w="8116443">
                <a:moveTo>
                  <a:pt x="0" y="0"/>
                </a:moveTo>
                <a:lnTo>
                  <a:pt x="81164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853688" y="442142"/>
            <a:ext cx="5205704" cy="532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-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uxi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ia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es</a:t>
            </a:r>
            <a:r>
              <a:rPr sz="1800" b="1" spc="5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Diagn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sti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  <a:p>
            <a:pPr marL="2276094" marR="34290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63253" y="442142"/>
            <a:ext cx="154376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y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89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ta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03172" y="1494409"/>
            <a:ext cx="5547958" cy="80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393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Cui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ados</a:t>
            </a:r>
            <a:r>
              <a:rPr sz="2700" b="1" spc="-34" baseline="3034" dirty="0">
                <a:solidFill>
                  <a:srgbClr val="585858"/>
                </a:solidFill>
                <a:latin typeface="Calibri"/>
                <a:cs typeface="Calibri"/>
              </a:rPr>
              <a:t> P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ali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ti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r>
              <a:rPr sz="2700" b="1" spc="376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y Clín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b="1" spc="-2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ol</a:t>
            </a:r>
            <a:r>
              <a:rPr sz="2700" b="1" spc="9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b="1" spc="-25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du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endParaRPr sz="1800">
              <a:latin typeface="Calibri"/>
              <a:cs typeface="Calibri"/>
            </a:endParaRPr>
          </a:p>
          <a:p>
            <a:pPr marL="279349">
              <a:lnSpc>
                <a:spcPts val="2160"/>
              </a:lnSpc>
              <a:spcBef>
                <a:spcPts val="11"/>
              </a:spcBef>
            </a:pPr>
            <a:r>
              <a:rPr sz="2700" spc="0" baseline="143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r>
              <a:rPr sz="2700" spc="412" baseline="1432" dirty="0">
                <a:solidFill>
                  <a:srgbClr val="7E7E7E"/>
                </a:solidFill>
                <a:latin typeface="MS UI Gothic"/>
                <a:cs typeface="MS UI Gothic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Apertu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Un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dad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Cu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dados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Adul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endParaRPr sz="1800">
              <a:latin typeface="Calibri"/>
              <a:cs typeface="Calibri"/>
            </a:endParaRPr>
          </a:p>
          <a:p>
            <a:pPr marL="279349" marR="36393">
              <a:lnSpc>
                <a:spcPts val="2160"/>
              </a:lnSpc>
            </a:pPr>
            <a:r>
              <a:rPr sz="2700" spc="0" baseline="143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r>
              <a:rPr sz="2700" spc="412" baseline="1432" dirty="0">
                <a:solidFill>
                  <a:srgbClr val="7E7E7E"/>
                </a:solidFill>
                <a:latin typeface="MS UI Gothic"/>
                <a:cs typeface="MS UI Gothic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vi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turno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ti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no.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3172" y="2591942"/>
            <a:ext cx="30420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Cui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ados</a:t>
            </a:r>
            <a:r>
              <a:rPr sz="2700" b="1" spc="386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3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ali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ti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3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-19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b="1" spc="4" baseline="3034" dirty="0">
                <a:solidFill>
                  <a:srgbClr val="7E7E7E"/>
                </a:solidFill>
                <a:latin typeface="Calibri"/>
                <a:cs typeface="Calibri"/>
              </a:rPr>
              <a:t>ed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-9" baseline="3034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tri</a:t>
            </a:r>
            <a:r>
              <a:rPr sz="2700" b="1" spc="-4" baseline="3034" dirty="0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2700" b="1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89582" y="6539509"/>
            <a:ext cx="4221116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>
                <a:latin typeface="Calibri"/>
                <a:cs typeface="Calibri"/>
              </a:rPr>
              <a:t>Fu</a:t>
            </a:r>
            <a:r>
              <a:rPr sz="1500" spc="-4" baseline="2730" dirty="0">
                <a:latin typeface="Calibri"/>
                <a:cs typeface="Calibri"/>
              </a:rPr>
              <a:t>e</a:t>
            </a:r>
            <a:r>
              <a:rPr sz="1500" spc="4" baseline="2730" dirty="0">
                <a:latin typeface="Calibri"/>
                <a:cs typeface="Calibri"/>
              </a:rPr>
              <a:t>n</a:t>
            </a:r>
            <a:r>
              <a:rPr sz="1500" spc="0" baseline="2730" dirty="0">
                <a:latin typeface="Calibri"/>
                <a:cs typeface="Calibri"/>
              </a:rPr>
              <a:t>te:</a:t>
            </a:r>
            <a:r>
              <a:rPr sz="1500" spc="-20" baseline="2730" dirty="0">
                <a:latin typeface="Calibri"/>
                <a:cs typeface="Calibri"/>
              </a:rPr>
              <a:t> </a:t>
            </a:r>
            <a:r>
              <a:rPr sz="1500" spc="-4" baseline="2730" dirty="0">
                <a:latin typeface="Calibri"/>
                <a:cs typeface="Calibri"/>
              </a:rPr>
              <a:t>Jef</a:t>
            </a:r>
            <a:r>
              <a:rPr sz="1500" spc="0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tu</a:t>
            </a:r>
            <a:r>
              <a:rPr sz="1500" spc="0" baseline="2730" dirty="0">
                <a:latin typeface="Calibri"/>
                <a:cs typeface="Calibri"/>
              </a:rPr>
              <a:t>ra</a:t>
            </a:r>
            <a:r>
              <a:rPr sz="1500" spc="-17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S</a:t>
            </a:r>
            <a:r>
              <a:rPr sz="1500" spc="-4" baseline="2730" dirty="0">
                <a:latin typeface="Calibri"/>
                <a:cs typeface="Calibri"/>
              </a:rPr>
              <a:t>e</a:t>
            </a:r>
            <a:r>
              <a:rPr sz="1500" spc="0" baseline="2730" dirty="0">
                <a:latin typeface="Calibri"/>
                <a:cs typeface="Calibri"/>
              </a:rPr>
              <a:t>r</a:t>
            </a:r>
            <a:r>
              <a:rPr sz="1500" spc="-4" baseline="2730" dirty="0">
                <a:latin typeface="Calibri"/>
                <a:cs typeface="Calibri"/>
              </a:rPr>
              <a:t>v</a:t>
            </a:r>
            <a:r>
              <a:rPr sz="1500" spc="0" baseline="2730" dirty="0">
                <a:latin typeface="Calibri"/>
                <a:cs typeface="Calibri"/>
              </a:rPr>
              <a:t>icio</a:t>
            </a:r>
            <a:r>
              <a:rPr sz="1500" spc="-16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d</a:t>
            </a:r>
            <a:r>
              <a:rPr sz="1500" spc="0" baseline="2730" dirty="0">
                <a:latin typeface="Calibri"/>
                <a:cs typeface="Calibri"/>
              </a:rPr>
              <a:t>e</a:t>
            </a:r>
            <a:r>
              <a:rPr sz="1500" spc="-15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C</a:t>
            </a:r>
            <a:r>
              <a:rPr sz="1500" spc="4" baseline="2730" dirty="0">
                <a:latin typeface="Calibri"/>
                <a:cs typeface="Calibri"/>
              </a:rPr>
              <a:t>u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4" baseline="2730" dirty="0">
                <a:latin typeface="Calibri"/>
                <a:cs typeface="Calibri"/>
              </a:rPr>
              <a:t>d</a:t>
            </a:r>
            <a:r>
              <a:rPr sz="1500" spc="0" baseline="2730" dirty="0">
                <a:latin typeface="Calibri"/>
                <a:cs typeface="Calibri"/>
              </a:rPr>
              <a:t>a</a:t>
            </a:r>
            <a:r>
              <a:rPr sz="1500" spc="4" baseline="2730" dirty="0">
                <a:latin typeface="Calibri"/>
                <a:cs typeface="Calibri"/>
              </a:rPr>
              <a:t>d</a:t>
            </a:r>
            <a:r>
              <a:rPr sz="1500" spc="0" baseline="2730" dirty="0">
                <a:latin typeface="Calibri"/>
                <a:cs typeface="Calibri"/>
              </a:rPr>
              <a:t>os</a:t>
            </a:r>
            <a:r>
              <a:rPr sz="1500" spc="-52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P</a:t>
            </a:r>
            <a:r>
              <a:rPr sz="1500" spc="4" baseline="2730" dirty="0">
                <a:latin typeface="Calibri"/>
                <a:cs typeface="Calibri"/>
              </a:rPr>
              <a:t>a</a:t>
            </a:r>
            <a:r>
              <a:rPr sz="1500" spc="0" baseline="2730" dirty="0">
                <a:latin typeface="Calibri"/>
                <a:cs typeface="Calibri"/>
              </a:rPr>
              <a:t>lia</a:t>
            </a:r>
            <a:r>
              <a:rPr sz="1500" spc="4" baseline="2730" dirty="0">
                <a:latin typeface="Calibri"/>
                <a:cs typeface="Calibri"/>
              </a:rPr>
              <a:t>t</a:t>
            </a:r>
            <a:r>
              <a:rPr sz="1500" spc="0" baseline="2730" dirty="0">
                <a:latin typeface="Calibri"/>
                <a:cs typeface="Calibri"/>
              </a:rPr>
              <a:t>i</a:t>
            </a:r>
            <a:r>
              <a:rPr sz="1500" spc="-4" baseline="2730" dirty="0">
                <a:latin typeface="Calibri"/>
                <a:cs typeface="Calibri"/>
              </a:rPr>
              <a:t>v</a:t>
            </a:r>
            <a:r>
              <a:rPr sz="1500" spc="0" baseline="2730" dirty="0">
                <a:latin typeface="Calibri"/>
                <a:cs typeface="Calibri"/>
              </a:rPr>
              <a:t>os</a:t>
            </a:r>
            <a:r>
              <a:rPr sz="1500" spc="-53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y</a:t>
            </a:r>
            <a:r>
              <a:rPr sz="1500" spc="-9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C</a:t>
            </a:r>
            <a:r>
              <a:rPr sz="1500" spc="-4" baseline="2730" dirty="0">
                <a:latin typeface="Calibri"/>
                <a:cs typeface="Calibri"/>
              </a:rPr>
              <a:t>l</a:t>
            </a:r>
            <a:r>
              <a:rPr sz="1500" spc="0" baseline="2730" dirty="0">
                <a:latin typeface="Calibri"/>
                <a:cs typeface="Calibri"/>
              </a:rPr>
              <a:t>í</a:t>
            </a:r>
            <a:r>
              <a:rPr sz="1500" spc="4" baseline="2730" dirty="0">
                <a:latin typeface="Calibri"/>
                <a:cs typeface="Calibri"/>
              </a:rPr>
              <a:t>n</a:t>
            </a:r>
            <a:r>
              <a:rPr sz="1500" spc="0" baseline="2730" dirty="0">
                <a:latin typeface="Calibri"/>
                <a:cs typeface="Calibri"/>
              </a:rPr>
              <a:t>ica</a:t>
            </a:r>
            <a:r>
              <a:rPr sz="1500" spc="-26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</a:t>
            </a:r>
            <a:r>
              <a:rPr sz="1500" spc="-4" baseline="2730" dirty="0">
                <a:latin typeface="Calibri"/>
                <a:cs typeface="Calibri"/>
              </a:rPr>
              <a:t>e</a:t>
            </a:r>
            <a:r>
              <a:rPr sz="1500" spc="0" baseline="2730" dirty="0">
                <a:latin typeface="Calibri"/>
                <a:cs typeface="Calibri"/>
              </a:rPr>
              <a:t>l</a:t>
            </a:r>
            <a:r>
              <a:rPr sz="1500" spc="-13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Dolor</a:t>
            </a:r>
            <a:r>
              <a:rPr sz="1500" spc="-27" baseline="2730" dirty="0">
                <a:latin typeface="Calibri"/>
                <a:cs typeface="Calibri"/>
              </a:rPr>
              <a:t> </a:t>
            </a:r>
            <a:r>
              <a:rPr sz="1500" spc="4" baseline="2730" dirty="0">
                <a:latin typeface="Calibri"/>
                <a:cs typeface="Calibri"/>
              </a:rPr>
              <a:t>H</a:t>
            </a:r>
            <a:r>
              <a:rPr sz="1500" spc="0" baseline="2730" dirty="0">
                <a:latin typeface="Calibri"/>
                <a:cs typeface="Calibri"/>
              </a:rPr>
              <a:t>CG</a:t>
            </a:r>
            <a:r>
              <a:rPr sz="1500" spc="-12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Dr.</a:t>
            </a:r>
            <a:r>
              <a:rPr sz="1500" spc="-12" baseline="2730" dirty="0">
                <a:latin typeface="Calibri"/>
                <a:cs typeface="Calibri"/>
              </a:rPr>
              <a:t> </a:t>
            </a:r>
            <a:r>
              <a:rPr sz="1500" spc="-4" baseline="2730" dirty="0">
                <a:latin typeface="Calibri"/>
                <a:cs typeface="Calibri"/>
              </a:rPr>
              <a:t>J</a:t>
            </a:r>
            <a:r>
              <a:rPr sz="1500" spc="0" baseline="2730" dirty="0">
                <a:latin typeface="Calibri"/>
                <a:cs typeface="Calibri"/>
              </a:rPr>
              <a:t>.</a:t>
            </a:r>
            <a:r>
              <a:rPr sz="1500" spc="-5" baseline="2730" dirty="0">
                <a:latin typeface="Calibri"/>
                <a:cs typeface="Calibri"/>
              </a:rPr>
              <a:t> </a:t>
            </a:r>
            <a:r>
              <a:rPr sz="1500" spc="0" baseline="2730" dirty="0">
                <a:latin typeface="Calibri"/>
                <a:cs typeface="Calibri"/>
              </a:rPr>
              <a:t>I.M.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51279" y="3494913"/>
            <a:ext cx="3036061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9"/>
              </a:spcBef>
            </a:pPr>
            <a:endParaRPr sz="1200"/>
          </a:p>
          <a:p>
            <a:pPr marL="994028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Acti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v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id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87341" y="3494913"/>
            <a:ext cx="826897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205867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14238" y="3494913"/>
            <a:ext cx="826769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205866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41008" y="3494913"/>
            <a:ext cx="826897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205994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67905" y="3494913"/>
            <a:ext cx="826770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206121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94675" y="3494913"/>
            <a:ext cx="972149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6">
              <a:lnSpc>
                <a:spcPct val="95621"/>
              </a:lnSpc>
              <a:spcBef>
                <a:spcPts val="140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Diferencia</a:t>
            </a:r>
            <a:endParaRPr sz="1800">
              <a:latin typeface="Arial Narrow"/>
              <a:cs typeface="Arial Narrow"/>
            </a:endParaRPr>
          </a:p>
          <a:p>
            <a:pPr marL="23368" marR="8003">
              <a:lnSpc>
                <a:spcPct val="95621"/>
              </a:lnSpc>
              <a:spcBef>
                <a:spcPts val="95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201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9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-2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800" b="1" spc="4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34602" y="3494913"/>
            <a:ext cx="826770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291084" marR="288771" algn="ctr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1279" y="4050411"/>
            <a:ext cx="303606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80"/>
              </a:spcBef>
            </a:pPr>
            <a:r>
              <a:rPr sz="1800" spc="-4" dirty="0">
                <a:latin typeface="Arial Narrow"/>
                <a:cs typeface="Arial Narrow"/>
              </a:rPr>
              <a:t>Med</a:t>
            </a:r>
            <a:r>
              <a:rPr sz="1800" spc="0" dirty="0">
                <a:latin typeface="Arial Narrow"/>
                <a:cs typeface="Arial Narrow"/>
              </a:rPr>
              <a:t>ici</a:t>
            </a:r>
            <a:r>
              <a:rPr sz="1800" spc="-9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Co</a:t>
            </a:r>
            <a:r>
              <a:rPr sz="1800" spc="-9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sul</a:t>
            </a:r>
            <a:r>
              <a:rPr sz="1800" spc="-9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</a:t>
            </a:r>
            <a:r>
              <a:rPr sz="1800" spc="-4" dirty="0">
                <a:latin typeface="Arial Narrow"/>
                <a:cs typeface="Arial Narrow"/>
              </a:rPr>
              <a:t>ed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tr</a:t>
            </a:r>
            <a:r>
              <a:rPr sz="1800" spc="-4" dirty="0">
                <a:latin typeface="Arial Narrow"/>
                <a:cs typeface="Arial Narrow"/>
              </a:rPr>
              <a:t>í</a:t>
            </a:r>
            <a:r>
              <a:rPr sz="1800" spc="0" dirty="0">
                <a:latin typeface="Arial Narrow"/>
                <a:cs typeface="Arial Narrow"/>
              </a:rPr>
              <a:t>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87341" y="4050411"/>
            <a:ext cx="826897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430"/>
              </a:spcBef>
            </a:pPr>
            <a:r>
              <a:rPr sz="1800" spc="-4" dirty="0">
                <a:latin typeface="Arial Narrow"/>
                <a:cs typeface="Arial Narrow"/>
              </a:rPr>
              <a:t>666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14238" y="4050411"/>
            <a:ext cx="826769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430"/>
              </a:spcBef>
            </a:pPr>
            <a:r>
              <a:rPr sz="1800" spc="-4" dirty="0">
                <a:latin typeface="Arial Narrow"/>
                <a:cs typeface="Arial Narrow"/>
              </a:rPr>
              <a:t>855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41008" y="4050411"/>
            <a:ext cx="826897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0086">
              <a:lnSpc>
                <a:spcPct val="95621"/>
              </a:lnSpc>
              <a:spcBef>
                <a:spcPts val="430"/>
              </a:spcBef>
            </a:pPr>
            <a:r>
              <a:rPr sz="1800" spc="-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67905" y="4050411"/>
            <a:ext cx="826770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6121">
              <a:lnSpc>
                <a:spcPct val="95621"/>
              </a:lnSpc>
              <a:spcBef>
                <a:spcPts val="430"/>
              </a:spcBef>
            </a:pPr>
            <a:r>
              <a:rPr sz="1800" spc="-4" dirty="0">
                <a:latin typeface="Arial Narrow"/>
                <a:cs typeface="Arial Narrow"/>
              </a:rPr>
              <a:t>2700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94675" y="4050411"/>
            <a:ext cx="939926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3525">
              <a:lnSpc>
                <a:spcPct val="95621"/>
              </a:lnSpc>
              <a:spcBef>
                <a:spcPts val="430"/>
              </a:spcBef>
            </a:pPr>
            <a:r>
              <a:rPr sz="1800" spc="-4" dirty="0">
                <a:latin typeface="Arial Narrow"/>
                <a:cs typeface="Arial Narrow"/>
              </a:rPr>
              <a:t>2034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34602" y="4050411"/>
            <a:ext cx="826770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7292">
              <a:lnSpc>
                <a:spcPct val="95621"/>
              </a:lnSpc>
              <a:spcBef>
                <a:spcPts val="430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&gt; 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51279" y="4405757"/>
            <a:ext cx="3036061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40"/>
              </a:spcBef>
            </a:pPr>
            <a:r>
              <a:rPr sz="1800" spc="-4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ici</a:t>
            </a:r>
            <a:r>
              <a:rPr sz="1800" spc="-4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Proce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o</a:t>
            </a:r>
            <a:r>
              <a:rPr sz="1800" spc="50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</a:t>
            </a:r>
            <a:r>
              <a:rPr sz="1800" spc="-4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d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ría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87341" y="4405757"/>
            <a:ext cx="826897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461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4238" y="4405757"/>
            <a:ext cx="826769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909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1008" y="4405757"/>
            <a:ext cx="826897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0086">
              <a:lnSpc>
                <a:spcPct val="95621"/>
              </a:lnSpc>
              <a:spcBef>
                <a:spcPts val="390"/>
              </a:spcBef>
            </a:pP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4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7905" y="4405757"/>
            <a:ext cx="826770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937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761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4675" y="4405757"/>
            <a:ext cx="939926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496" marR="283807" algn="ctr">
              <a:lnSpc>
                <a:spcPct val="95621"/>
              </a:lnSpc>
              <a:spcBef>
                <a:spcPts val="385"/>
              </a:spcBef>
            </a:pPr>
            <a:r>
              <a:rPr sz="1800" spc="-4" dirty="0">
                <a:latin typeface="Arial Narrow"/>
                <a:cs typeface="Arial Narrow"/>
              </a:rPr>
              <a:t>300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34602" y="4405757"/>
            <a:ext cx="826770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7292">
              <a:lnSpc>
                <a:spcPct val="95621"/>
              </a:lnSpc>
              <a:spcBef>
                <a:spcPts val="385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&gt; 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51279" y="4750181"/>
            <a:ext cx="3036061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40"/>
              </a:spcBef>
            </a:pPr>
            <a:r>
              <a:rPr sz="1800" spc="-4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ici</a:t>
            </a:r>
            <a:r>
              <a:rPr sz="1800" spc="-4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Co</a:t>
            </a:r>
            <a:r>
              <a:rPr sz="1800" spc="-4" dirty="0">
                <a:latin typeface="Arial Narrow"/>
                <a:cs typeface="Arial Narrow"/>
              </a:rPr>
              <a:t>n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l</a:t>
            </a:r>
            <a:r>
              <a:rPr sz="1800" spc="0" dirty="0">
                <a:latin typeface="Arial Narrow"/>
                <a:cs typeface="Arial Narrow"/>
              </a:rPr>
              <a:t>ta</a:t>
            </a:r>
            <a:r>
              <a:rPr sz="1800" spc="-5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4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l</a:t>
            </a:r>
            <a:r>
              <a:rPr sz="1800" spc="0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7341" y="4750181"/>
            <a:ext cx="826897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740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4238" y="4750181"/>
            <a:ext cx="826769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683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423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1008" y="4750181"/>
            <a:ext cx="826897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810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336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7905" y="4750181"/>
            <a:ext cx="826770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6121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2190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94675" y="4750181"/>
            <a:ext cx="939926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3525">
              <a:lnSpc>
                <a:spcPct val="95621"/>
              </a:lnSpc>
              <a:spcBef>
                <a:spcPts val="385"/>
              </a:spcBef>
            </a:pPr>
            <a:r>
              <a:rPr sz="1800" spc="-4" dirty="0">
                <a:latin typeface="Arial Narrow"/>
                <a:cs typeface="Arial Narrow"/>
              </a:rPr>
              <a:t>1450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4602" y="4750181"/>
            <a:ext cx="826770" cy="344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7292">
              <a:lnSpc>
                <a:spcPct val="95621"/>
              </a:lnSpc>
              <a:spcBef>
                <a:spcPts val="385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&gt; 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51279" y="5094478"/>
            <a:ext cx="3036061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40"/>
              </a:spcBef>
            </a:pPr>
            <a:r>
              <a:rPr sz="1800" spc="-4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ici</a:t>
            </a:r>
            <a:r>
              <a:rPr sz="1800" spc="-4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Proce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o</a:t>
            </a:r>
            <a:r>
              <a:rPr sz="1800" spc="-2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4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l</a:t>
            </a:r>
            <a:r>
              <a:rPr sz="1800" spc="0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7341" y="5094478"/>
            <a:ext cx="826897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9653" marR="280263" algn="ctr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36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4238" y="5094478"/>
            <a:ext cx="826769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9653" marR="280136" algn="ctr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32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41008" y="5094478"/>
            <a:ext cx="826897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1597" marR="331355" algn="ctr">
              <a:lnSpc>
                <a:spcPct val="95621"/>
              </a:lnSpc>
              <a:spcBef>
                <a:spcPts val="390"/>
              </a:spcBef>
            </a:pPr>
            <a:r>
              <a:rPr sz="1800" spc="0" dirty="0">
                <a:latin typeface="Arial Narrow"/>
                <a:cs typeface="Arial Narrow"/>
              </a:rPr>
              <a:t>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7905" y="5094478"/>
            <a:ext cx="826770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937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480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4675" y="5094478"/>
            <a:ext cx="939926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496" marR="283807" algn="ctr">
              <a:lnSpc>
                <a:spcPct val="95621"/>
              </a:lnSpc>
              <a:spcBef>
                <a:spcPts val="390"/>
              </a:spcBef>
            </a:pPr>
            <a:r>
              <a:rPr sz="1800" spc="-4" dirty="0">
                <a:latin typeface="Arial Narrow"/>
                <a:cs typeface="Arial Narrow"/>
              </a:rPr>
              <a:t>444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34602" y="5094478"/>
            <a:ext cx="826770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7292">
              <a:lnSpc>
                <a:spcPct val="95621"/>
              </a:lnSpc>
              <a:spcBef>
                <a:spcPts val="390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&gt; 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00</a:t>
            </a:r>
            <a:endParaRPr sz="18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18133" y="4265193"/>
            <a:ext cx="2248535" cy="555472"/>
          </a:xfrm>
          <a:custGeom>
            <a:avLst/>
            <a:gdLst/>
            <a:ahLst/>
            <a:cxnLst/>
            <a:rect l="l" t="t" r="r" b="b"/>
            <a:pathLst>
              <a:path w="2248535" h="555472">
                <a:moveTo>
                  <a:pt x="0" y="555472"/>
                </a:moveTo>
                <a:lnTo>
                  <a:pt x="2248535" y="555472"/>
                </a:lnTo>
                <a:lnTo>
                  <a:pt x="2248535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66667" y="4265193"/>
            <a:ext cx="1456182" cy="555472"/>
          </a:xfrm>
          <a:custGeom>
            <a:avLst/>
            <a:gdLst/>
            <a:ahLst/>
            <a:cxnLst/>
            <a:rect l="l" t="t" r="r" b="b"/>
            <a:pathLst>
              <a:path w="1456182" h="555472">
                <a:moveTo>
                  <a:pt x="0" y="555472"/>
                </a:moveTo>
                <a:lnTo>
                  <a:pt x="1456182" y="555472"/>
                </a:lnTo>
                <a:lnTo>
                  <a:pt x="1456182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2850" y="4265193"/>
            <a:ext cx="1456181" cy="555472"/>
          </a:xfrm>
          <a:custGeom>
            <a:avLst/>
            <a:gdLst/>
            <a:ahLst/>
            <a:cxnLst/>
            <a:rect l="l" t="t" r="r" b="b"/>
            <a:pathLst>
              <a:path w="1456181" h="555472">
                <a:moveTo>
                  <a:pt x="0" y="555472"/>
                </a:moveTo>
                <a:lnTo>
                  <a:pt x="1456181" y="555472"/>
                </a:lnTo>
                <a:lnTo>
                  <a:pt x="1456181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79032" y="4265193"/>
            <a:ext cx="1456182" cy="555472"/>
          </a:xfrm>
          <a:custGeom>
            <a:avLst/>
            <a:gdLst/>
            <a:ahLst/>
            <a:cxnLst/>
            <a:rect l="l" t="t" r="r" b="b"/>
            <a:pathLst>
              <a:path w="1456182" h="555472">
                <a:moveTo>
                  <a:pt x="0" y="555472"/>
                </a:moveTo>
                <a:lnTo>
                  <a:pt x="1456182" y="555472"/>
                </a:lnTo>
                <a:lnTo>
                  <a:pt x="1456182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935214" y="4265193"/>
            <a:ext cx="1456181" cy="555472"/>
          </a:xfrm>
          <a:custGeom>
            <a:avLst/>
            <a:gdLst/>
            <a:ahLst/>
            <a:cxnLst/>
            <a:rect l="l" t="t" r="r" b="b"/>
            <a:pathLst>
              <a:path w="1456181" h="555472">
                <a:moveTo>
                  <a:pt x="0" y="555472"/>
                </a:moveTo>
                <a:lnTo>
                  <a:pt x="1456181" y="555472"/>
                </a:lnTo>
                <a:lnTo>
                  <a:pt x="1456181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91396" y="4265193"/>
            <a:ext cx="1456181" cy="555472"/>
          </a:xfrm>
          <a:custGeom>
            <a:avLst/>
            <a:gdLst/>
            <a:ahLst/>
            <a:cxnLst/>
            <a:rect l="l" t="t" r="r" b="b"/>
            <a:pathLst>
              <a:path w="1456181" h="555472">
                <a:moveTo>
                  <a:pt x="0" y="555472"/>
                </a:moveTo>
                <a:lnTo>
                  <a:pt x="1456181" y="555472"/>
                </a:lnTo>
                <a:lnTo>
                  <a:pt x="1456181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66667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22850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79032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35214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391396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14958" y="4820666"/>
            <a:ext cx="9535795" cy="0"/>
          </a:xfrm>
          <a:custGeom>
            <a:avLst/>
            <a:gdLst/>
            <a:ahLst/>
            <a:cxnLst/>
            <a:rect l="l" t="t" r="r" b="b"/>
            <a:pathLst>
              <a:path w="9535795">
                <a:moveTo>
                  <a:pt x="0" y="0"/>
                </a:moveTo>
                <a:lnTo>
                  <a:pt x="953579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14958" y="5176012"/>
            <a:ext cx="9535795" cy="0"/>
          </a:xfrm>
          <a:custGeom>
            <a:avLst/>
            <a:gdLst/>
            <a:ahLst/>
            <a:cxnLst/>
            <a:rect l="l" t="t" r="r" b="b"/>
            <a:pathLst>
              <a:path w="9535795">
                <a:moveTo>
                  <a:pt x="0" y="0"/>
                </a:moveTo>
                <a:lnTo>
                  <a:pt x="953579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18133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847578" y="4261993"/>
            <a:ext cx="0" cy="1303020"/>
          </a:xfrm>
          <a:custGeom>
            <a:avLst/>
            <a:gdLst/>
            <a:ahLst/>
            <a:cxnLst/>
            <a:rect l="l" t="t" r="r" b="b"/>
            <a:pathLst>
              <a:path h="1303020">
                <a:moveTo>
                  <a:pt x="0" y="0"/>
                </a:moveTo>
                <a:lnTo>
                  <a:pt x="0" y="130301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14958" y="4265168"/>
            <a:ext cx="9535795" cy="0"/>
          </a:xfrm>
          <a:custGeom>
            <a:avLst/>
            <a:gdLst/>
            <a:ahLst/>
            <a:cxnLst/>
            <a:rect l="l" t="t" r="r" b="b"/>
            <a:pathLst>
              <a:path w="9535795">
                <a:moveTo>
                  <a:pt x="0" y="0"/>
                </a:moveTo>
                <a:lnTo>
                  <a:pt x="953579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14958" y="5561838"/>
            <a:ext cx="9535795" cy="0"/>
          </a:xfrm>
          <a:custGeom>
            <a:avLst/>
            <a:gdLst/>
            <a:ahLst/>
            <a:cxnLst/>
            <a:rect l="l" t="t" r="r" b="b"/>
            <a:pathLst>
              <a:path w="9535795">
                <a:moveTo>
                  <a:pt x="0" y="0"/>
                </a:moveTo>
                <a:lnTo>
                  <a:pt x="953579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38224" y="449452"/>
            <a:ext cx="8323985" cy="11182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0928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20928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563091" algn="ctr">
              <a:lnSpc>
                <a:spcPct val="95825"/>
              </a:lnSpc>
              <a:spcBef>
                <a:spcPts val="735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-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uxi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ia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es</a:t>
            </a:r>
            <a:r>
              <a:rPr sz="1800" b="1" spc="5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Diagn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sti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o y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-89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ta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iento</a:t>
            </a:r>
            <a:endParaRPr sz="1800">
              <a:latin typeface="Arial"/>
              <a:cs typeface="Arial"/>
            </a:endParaRPr>
          </a:p>
          <a:p>
            <a:pPr marL="3830396" marR="2266235" algn="ctr">
              <a:lnSpc>
                <a:spcPts val="2190"/>
              </a:lnSpc>
              <a:spcBef>
                <a:spcPts val="109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9442" y="1685798"/>
            <a:ext cx="12357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Ci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é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ic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6142" y="2188379"/>
            <a:ext cx="215405" cy="1203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>
              <a:lnSpc>
                <a:spcPts val="1920"/>
              </a:lnSpc>
              <a:spcBef>
                <a:spcPts val="14"/>
              </a:spcBef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2654" y="2200529"/>
            <a:ext cx="7701927" cy="1203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je</a:t>
            </a:r>
            <a:r>
              <a:rPr sz="2400" spc="-44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nu</a:t>
            </a:r>
            <a:r>
              <a:rPr sz="2400" spc="-1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25" baseline="3413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400" spc="-35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pruebas</a:t>
            </a:r>
            <a:r>
              <a:rPr sz="2400" spc="-42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9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umo</a:t>
            </a:r>
            <a:r>
              <a:rPr sz="2400" spc="-29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es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del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SN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400" spc="-10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nu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ev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400" spc="-2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enes</a:t>
            </a:r>
            <a:r>
              <a:rPr sz="2400" spc="-37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euc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mi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s,</a:t>
            </a:r>
            <a:r>
              <a:rPr sz="2400" spc="-6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-29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os.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Secuenc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A/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1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2400" spc="-1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Ge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óm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5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lí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</a:pPr>
            <a:r>
              <a:rPr sz="2400" b="1" spc="-19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b="1" spc="0" baseline="1706" dirty="0">
                <a:solidFill>
                  <a:srgbClr val="7E7E7E"/>
                </a:solidFill>
                <a:latin typeface="Calibri"/>
                <a:cs typeface="Calibri"/>
              </a:rPr>
              <a:t>q</a:t>
            </a:r>
            <a:r>
              <a:rPr sz="2400" b="1" spc="-4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b="1" spc="0" baseline="1706" dirty="0">
                <a:solidFill>
                  <a:srgbClr val="7E7E7E"/>
                </a:solidFill>
                <a:latin typeface="Calibri"/>
                <a:cs typeface="Calibri"/>
              </a:rPr>
              <a:t>ip</a:t>
            </a:r>
            <a:r>
              <a:rPr sz="2400" b="1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b="1" spc="0" baseline="1706" dirty="0">
                <a:solidFill>
                  <a:srgbClr val="7E7E7E"/>
                </a:solidFill>
                <a:latin typeface="Calibri"/>
                <a:cs typeface="Calibri"/>
              </a:rPr>
              <a:t>mi</a:t>
            </a:r>
            <a:r>
              <a:rPr sz="2400" b="1" spc="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b="1" spc="-14" baseline="1706" dirty="0">
                <a:solidFill>
                  <a:srgbClr val="7E7E7E"/>
                </a:solidFill>
                <a:latin typeface="Calibri"/>
                <a:cs typeface="Calibri"/>
              </a:rPr>
              <a:t>nt</a:t>
            </a:r>
            <a:r>
              <a:rPr sz="2400" b="1" spc="-4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2400" spc="-9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Secuencia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400" spc="-7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Si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6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Gene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400" spc="-5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(NGS,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uenci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ción</a:t>
            </a:r>
            <a:r>
              <a:rPr sz="2400" spc="-9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mas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a),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Ill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umi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ormamos</a:t>
            </a:r>
            <a:r>
              <a:rPr sz="2400" spc="-3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rt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RED</a:t>
            </a:r>
            <a:r>
              <a:rPr sz="2400" spc="-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400" spc="-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orios</a:t>
            </a:r>
            <a:r>
              <a:rPr sz="2400" spc="-6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Un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8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ua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8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2020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5105" y="5790463"/>
            <a:ext cx="697820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>
                <a:latin typeface="Calibri"/>
                <a:cs typeface="Calibri"/>
              </a:rPr>
              <a:t>*</a:t>
            </a:r>
            <a:r>
              <a:rPr sz="2100" spc="-9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Di</a:t>
            </a:r>
            <a:r>
              <a:rPr sz="2100" spc="4" baseline="1950" dirty="0">
                <a:latin typeface="Calibri"/>
                <a:cs typeface="Calibri"/>
              </a:rPr>
              <a:t>s</a:t>
            </a:r>
            <a:r>
              <a:rPr sz="2100" spc="-4" baseline="1950" dirty="0">
                <a:latin typeface="Calibri"/>
                <a:cs typeface="Calibri"/>
              </a:rPr>
              <a:t>m</a:t>
            </a:r>
            <a:r>
              <a:rPr sz="2100" spc="0" baseline="1950" dirty="0">
                <a:latin typeface="Calibri"/>
                <a:cs typeface="Calibri"/>
              </a:rPr>
              <a:t>in</a:t>
            </a:r>
            <a:r>
              <a:rPr sz="2100" spc="-9" baseline="1950" dirty="0">
                <a:latin typeface="Calibri"/>
                <a:cs typeface="Calibri"/>
              </a:rPr>
              <a:t>u</a:t>
            </a:r>
            <a:r>
              <a:rPr sz="2100" spc="-4" baseline="1950" dirty="0">
                <a:latin typeface="Calibri"/>
                <a:cs typeface="Calibri"/>
              </a:rPr>
              <a:t>c</a:t>
            </a:r>
            <a:r>
              <a:rPr sz="2100" spc="0" baseline="1950" dirty="0">
                <a:latin typeface="Calibri"/>
                <a:cs typeface="Calibri"/>
              </a:rPr>
              <a:t>i</a:t>
            </a:r>
            <a:r>
              <a:rPr sz="2100" spc="4" baseline="1950" dirty="0">
                <a:latin typeface="Calibri"/>
                <a:cs typeface="Calibri"/>
              </a:rPr>
              <a:t>ó</a:t>
            </a:r>
            <a:r>
              <a:rPr sz="2100" spc="0" baseline="1950" dirty="0">
                <a:latin typeface="Calibri"/>
                <a:cs typeface="Calibri"/>
              </a:rPr>
              <a:t>n e</a:t>
            </a:r>
            <a:r>
              <a:rPr sz="2100" spc="-9" baseline="1950" dirty="0">
                <a:latin typeface="Calibri"/>
                <a:cs typeface="Calibri"/>
              </a:rPr>
              <a:t>n</a:t>
            </a:r>
            <a:r>
              <a:rPr sz="2100" spc="0" baseline="1950" dirty="0">
                <a:latin typeface="Calibri"/>
                <a:cs typeface="Calibri"/>
              </a:rPr>
              <a:t>tre 2</a:t>
            </a:r>
            <a:r>
              <a:rPr sz="2100" spc="-4" baseline="1950" dirty="0">
                <a:latin typeface="Calibri"/>
                <a:cs typeface="Calibri"/>
              </a:rPr>
              <a:t>0</a:t>
            </a:r>
            <a:r>
              <a:rPr sz="2100" spc="0" baseline="1950" dirty="0">
                <a:latin typeface="Calibri"/>
                <a:cs typeface="Calibri"/>
              </a:rPr>
              <a:t>21</a:t>
            </a:r>
            <a:r>
              <a:rPr sz="2100" spc="9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y</a:t>
            </a:r>
            <a:r>
              <a:rPr sz="2100" spc="-4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2</a:t>
            </a:r>
            <a:r>
              <a:rPr sz="2100" spc="-4" baseline="1950" dirty="0">
                <a:latin typeface="Calibri"/>
                <a:cs typeface="Calibri"/>
              </a:rPr>
              <a:t>0</a:t>
            </a:r>
            <a:r>
              <a:rPr sz="2100" spc="0" baseline="1950" dirty="0">
                <a:latin typeface="Calibri"/>
                <a:cs typeface="Calibri"/>
              </a:rPr>
              <a:t>22</a:t>
            </a:r>
            <a:r>
              <a:rPr sz="2100" spc="9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se</a:t>
            </a:r>
            <a:r>
              <a:rPr sz="2100" spc="-4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ex</a:t>
            </a:r>
            <a:r>
              <a:rPr sz="2100" spc="-4" baseline="1950" dirty="0">
                <a:latin typeface="Calibri"/>
                <a:cs typeface="Calibri"/>
              </a:rPr>
              <a:t>p</a:t>
            </a:r>
            <a:r>
              <a:rPr sz="2100" spc="0" baseline="1950" dirty="0">
                <a:latin typeface="Calibri"/>
                <a:cs typeface="Calibri"/>
              </a:rPr>
              <a:t>lica</a:t>
            </a:r>
            <a:r>
              <a:rPr sz="2100" spc="4" baseline="1950" dirty="0">
                <a:latin typeface="Calibri"/>
                <a:cs typeface="Calibri"/>
              </a:rPr>
              <a:t> </a:t>
            </a:r>
            <a:r>
              <a:rPr sz="2100" spc="-4" baseline="1950" dirty="0">
                <a:latin typeface="Calibri"/>
                <a:cs typeface="Calibri"/>
              </a:rPr>
              <a:t>p</a:t>
            </a:r>
            <a:r>
              <a:rPr sz="2100" spc="0" baseline="1950" dirty="0">
                <a:latin typeface="Calibri"/>
                <a:cs typeface="Calibri"/>
              </a:rPr>
              <a:t>or </a:t>
            </a:r>
            <a:r>
              <a:rPr sz="2100" spc="-4" baseline="1950" dirty="0">
                <a:latin typeface="Calibri"/>
                <a:cs typeface="Calibri"/>
              </a:rPr>
              <a:t>p</a:t>
            </a:r>
            <a:r>
              <a:rPr sz="2100" spc="0" baseline="1950" dirty="0">
                <a:latin typeface="Calibri"/>
                <a:cs typeface="Calibri"/>
              </a:rPr>
              <a:t>o</a:t>
            </a:r>
            <a:r>
              <a:rPr sz="2100" spc="4" baseline="1950" dirty="0">
                <a:latin typeface="Calibri"/>
                <a:cs typeface="Calibri"/>
              </a:rPr>
              <a:t>r</a:t>
            </a:r>
            <a:r>
              <a:rPr sz="2100" spc="-4" baseline="1950" dirty="0">
                <a:latin typeface="Calibri"/>
                <a:cs typeface="Calibri"/>
              </a:rPr>
              <a:t>qu</a:t>
            </a:r>
            <a:r>
              <a:rPr sz="2100" spc="0" baseline="1950" dirty="0">
                <a:latin typeface="Calibri"/>
                <a:cs typeface="Calibri"/>
              </a:rPr>
              <a:t>e</a:t>
            </a:r>
            <a:r>
              <a:rPr sz="2100" spc="-4" baseline="1950" dirty="0">
                <a:latin typeface="Calibri"/>
                <a:cs typeface="Calibri"/>
              </a:rPr>
              <a:t> </a:t>
            </a:r>
            <a:r>
              <a:rPr sz="2100" spc="0" baseline="1950" dirty="0">
                <a:latin typeface="Calibri"/>
                <a:cs typeface="Calibri"/>
              </a:rPr>
              <a:t>se</a:t>
            </a:r>
            <a:r>
              <a:rPr sz="2100" spc="4" baseline="1950" dirty="0">
                <a:latin typeface="Calibri"/>
                <a:cs typeface="Calibri"/>
              </a:rPr>
              <a:t> </a:t>
            </a:r>
            <a:r>
              <a:rPr sz="2100" spc="-4" baseline="1950" dirty="0">
                <a:latin typeface="Calibri"/>
                <a:cs typeface="Calibri"/>
              </a:rPr>
              <a:t>d</a:t>
            </a:r>
            <a:r>
              <a:rPr sz="2100" spc="0" baseline="1950" dirty="0">
                <a:latin typeface="Calibri"/>
                <a:cs typeface="Calibri"/>
              </a:rPr>
              <a:t>ejaron</a:t>
            </a:r>
            <a:r>
              <a:rPr sz="2100" spc="-4" baseline="1950" dirty="0">
                <a:latin typeface="Calibri"/>
                <a:cs typeface="Calibri"/>
              </a:rPr>
              <a:t> d</a:t>
            </a:r>
            <a:r>
              <a:rPr sz="2100" spc="0" baseline="1950" dirty="0">
                <a:latin typeface="Calibri"/>
                <a:cs typeface="Calibri"/>
              </a:rPr>
              <a:t>e </a:t>
            </a:r>
            <a:r>
              <a:rPr sz="2100" spc="4" baseline="1950" dirty="0">
                <a:latin typeface="Calibri"/>
                <a:cs typeface="Calibri"/>
              </a:rPr>
              <a:t>r</a:t>
            </a:r>
            <a:r>
              <a:rPr sz="2100" spc="0" baseline="1950" dirty="0">
                <a:latin typeface="Calibri"/>
                <a:cs typeface="Calibri"/>
              </a:rPr>
              <a:t>ealizar </a:t>
            </a:r>
            <a:r>
              <a:rPr sz="2100" spc="-9" baseline="1950" dirty="0">
                <a:latin typeface="Calibri"/>
                <a:cs typeface="Calibri"/>
              </a:rPr>
              <a:t>p</a:t>
            </a:r>
            <a:r>
              <a:rPr sz="2100" spc="0" baseline="1950" dirty="0">
                <a:latin typeface="Calibri"/>
                <a:cs typeface="Calibri"/>
              </a:rPr>
              <a:t>ru</a:t>
            </a:r>
            <a:r>
              <a:rPr sz="2100" spc="-4" baseline="1950" dirty="0">
                <a:latin typeface="Calibri"/>
                <a:cs typeface="Calibri"/>
              </a:rPr>
              <a:t>eb</a:t>
            </a:r>
            <a:r>
              <a:rPr sz="2100" spc="0" baseline="1950" dirty="0">
                <a:latin typeface="Calibri"/>
                <a:cs typeface="Calibri"/>
              </a:rPr>
              <a:t>as</a:t>
            </a:r>
            <a:r>
              <a:rPr sz="2100" spc="19" baseline="1950" dirty="0">
                <a:latin typeface="Calibri"/>
                <a:cs typeface="Calibri"/>
              </a:rPr>
              <a:t> </a:t>
            </a:r>
            <a:r>
              <a:rPr sz="2100" spc="-4" baseline="1950" dirty="0">
                <a:latin typeface="Calibri"/>
                <a:cs typeface="Calibri"/>
              </a:rPr>
              <a:t>d</a:t>
            </a:r>
            <a:r>
              <a:rPr sz="2100" spc="0" baseline="1950" dirty="0">
                <a:latin typeface="Calibri"/>
                <a:cs typeface="Calibri"/>
              </a:rPr>
              <a:t>e C</a:t>
            </a:r>
            <a:r>
              <a:rPr sz="2100" spc="-4" baseline="1950" dirty="0">
                <a:latin typeface="Calibri"/>
                <a:cs typeface="Calibri"/>
              </a:rPr>
              <a:t>O</a:t>
            </a:r>
            <a:r>
              <a:rPr sz="2100" spc="0" baseline="1950" dirty="0">
                <a:latin typeface="Calibri"/>
                <a:cs typeface="Calibri"/>
              </a:rPr>
              <a:t>V</a:t>
            </a:r>
            <a:r>
              <a:rPr sz="2100" spc="-9" baseline="1950" dirty="0">
                <a:latin typeface="Calibri"/>
                <a:cs typeface="Calibri"/>
              </a:rPr>
              <a:t>I</a:t>
            </a:r>
            <a:r>
              <a:rPr sz="2100" spc="0" baseline="1950" dirty="0"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8133" y="4265168"/>
            <a:ext cx="2248534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9"/>
              </a:spcBef>
            </a:pPr>
            <a:endParaRPr sz="1200"/>
          </a:p>
          <a:p>
            <a:pPr marL="600583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Act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iv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da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66667" y="4265168"/>
            <a:ext cx="1456182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491721" marR="490144" algn="ctr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2850" y="4265168"/>
            <a:ext cx="1456182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491848" marR="490017" algn="ctr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9032" y="4265168"/>
            <a:ext cx="1456182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5"/>
              </a:spcBef>
            </a:pPr>
            <a:endParaRPr sz="1100"/>
          </a:p>
          <a:p>
            <a:pPr marL="492102" marR="489763" algn="ctr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35214" y="4265168"/>
            <a:ext cx="1456181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6732">
              <a:lnSpc>
                <a:spcPct val="95621"/>
              </a:lnSpc>
              <a:spcBef>
                <a:spcPts val="140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Dif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re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nc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ia</a:t>
            </a:r>
            <a:endParaRPr sz="1800">
              <a:latin typeface="Arial Narrow"/>
              <a:cs typeface="Arial Narrow"/>
            </a:endParaRPr>
          </a:p>
          <a:p>
            <a:pPr marL="255396">
              <a:lnSpc>
                <a:spcPct val="95621"/>
              </a:lnSpc>
              <a:spcBef>
                <a:spcPts val="95"/>
              </a:spcBef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800" b="1" spc="29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-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91396" y="4265168"/>
            <a:ext cx="1456181" cy="555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9"/>
              </a:spcBef>
            </a:pPr>
            <a:endParaRPr sz="1200"/>
          </a:p>
          <a:p>
            <a:pPr marL="605513" marR="603486" algn="ctr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8133" y="4820666"/>
            <a:ext cx="2248534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1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E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0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u</a:t>
            </a:r>
            <a:r>
              <a:rPr sz="1800" spc="0" dirty="0">
                <a:latin typeface="Arial Narrow"/>
                <a:cs typeface="Arial Narrow"/>
              </a:rPr>
              <a:t>d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0" dirty="0">
                <a:latin typeface="Arial Narrow"/>
                <a:cs typeface="Arial Narrow"/>
              </a:rPr>
              <a:t>os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Re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l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4" dirty="0">
                <a:latin typeface="Arial Narrow"/>
                <a:cs typeface="Arial Narrow"/>
              </a:rPr>
              <a:t>z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os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6667" y="4820666"/>
            <a:ext cx="1456182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3677">
              <a:lnSpc>
                <a:spcPct val="101725"/>
              </a:lnSpc>
              <a:spcBef>
                <a:spcPts val="320"/>
              </a:spcBef>
            </a:pPr>
            <a:r>
              <a:rPr sz="1800" spc="0" dirty="0">
                <a:latin typeface="Calibri"/>
                <a:cs typeface="Calibri"/>
              </a:rPr>
              <a:t>21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858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2850" y="4820666"/>
            <a:ext cx="1456182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0463">
              <a:lnSpc>
                <a:spcPct val="101725"/>
              </a:lnSpc>
              <a:spcBef>
                <a:spcPts val="320"/>
              </a:spcBef>
            </a:pPr>
            <a:r>
              <a:rPr sz="1800" spc="0" dirty="0">
                <a:latin typeface="Calibri"/>
                <a:cs typeface="Calibri"/>
              </a:rPr>
              <a:t>15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444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9032" y="4820666"/>
            <a:ext cx="1456182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8629">
              <a:lnSpc>
                <a:spcPct val="101725"/>
              </a:lnSpc>
              <a:spcBef>
                <a:spcPts val="320"/>
              </a:spcBef>
            </a:pPr>
            <a:r>
              <a:rPr sz="1800" spc="0" dirty="0">
                <a:latin typeface="Calibri"/>
                <a:cs typeface="Calibri"/>
              </a:rPr>
              <a:t>6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383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5214" y="4820666"/>
            <a:ext cx="145618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4"/>
              </a:spcBef>
            </a:pPr>
            <a:endParaRPr sz="600"/>
          </a:p>
          <a:p>
            <a:pPr marL="376427">
              <a:lnSpc>
                <a:spcPts val="2185"/>
              </a:lnSpc>
              <a:spcBef>
                <a:spcPts val="109"/>
              </a:spcBef>
            </a:pPr>
            <a:r>
              <a:rPr sz="2700" spc="0" baseline="1517" dirty="0">
                <a:latin typeface="Calibri"/>
                <a:cs typeface="Calibri"/>
              </a:rPr>
              <a:t>-15</a:t>
            </a:r>
            <a:r>
              <a:rPr sz="2700" spc="-4" baseline="1517" dirty="0">
                <a:latin typeface="Calibri"/>
                <a:cs typeface="Calibri"/>
              </a:rPr>
              <a:t>,</a:t>
            </a:r>
            <a:r>
              <a:rPr sz="2700" spc="0" baseline="1517" dirty="0">
                <a:latin typeface="Calibri"/>
                <a:cs typeface="Calibri"/>
              </a:rPr>
              <a:t>475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1396" y="4820666"/>
            <a:ext cx="145618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931">
              <a:lnSpc>
                <a:spcPct val="101725"/>
              </a:lnSpc>
              <a:spcBef>
                <a:spcPts val="320"/>
              </a:spcBef>
            </a:pPr>
            <a:r>
              <a:rPr sz="1800" b="1" spc="0" dirty="0">
                <a:solidFill>
                  <a:srgbClr val="FF0000"/>
                </a:solidFill>
                <a:latin typeface="Calibri"/>
                <a:cs typeface="Calibri"/>
              </a:rPr>
              <a:t>&lt; 100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8133" y="5176012"/>
            <a:ext cx="2248534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7111">
              <a:lnSpc>
                <a:spcPct val="95621"/>
              </a:lnSpc>
            </a:pPr>
            <a:r>
              <a:rPr sz="1800" spc="-4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u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4" dirty="0">
                <a:latin typeface="Arial Narrow"/>
                <a:cs typeface="Arial Narrow"/>
              </a:rPr>
              <a:t>s</a:t>
            </a:r>
            <a:r>
              <a:rPr sz="1800" spc="0" dirty="0">
                <a:latin typeface="Arial Narrow"/>
                <a:cs typeface="Arial Narrow"/>
              </a:rPr>
              <a:t>tr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s</a:t>
            </a:r>
            <a:r>
              <a:rPr sz="1800" spc="2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Re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l</a:t>
            </a:r>
            <a:r>
              <a:rPr sz="1800" spc="-9" dirty="0">
                <a:latin typeface="Arial Narrow"/>
                <a:cs typeface="Arial Narrow"/>
              </a:rPr>
              <a:t>i</a:t>
            </a:r>
            <a:r>
              <a:rPr sz="1800" spc="4" dirty="0">
                <a:latin typeface="Arial Narrow"/>
                <a:cs typeface="Arial Narrow"/>
              </a:rPr>
              <a:t>z</a:t>
            </a:r>
            <a:r>
              <a:rPr sz="1800" spc="0" dirty="0">
                <a:latin typeface="Arial Narrow"/>
                <a:cs typeface="Arial Narrow"/>
              </a:rPr>
              <a:t>a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as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66667" y="5176012"/>
            <a:ext cx="1456182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3677">
              <a:lnSpc>
                <a:spcPct val="101725"/>
              </a:lnSpc>
              <a:spcBef>
                <a:spcPts val="440"/>
              </a:spcBef>
            </a:pPr>
            <a:r>
              <a:rPr sz="1800" spc="0" dirty="0">
                <a:latin typeface="Calibri"/>
                <a:cs typeface="Calibri"/>
              </a:rPr>
              <a:t>21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226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22850" y="5176012"/>
            <a:ext cx="1456182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8375">
              <a:lnSpc>
                <a:spcPct val="101725"/>
              </a:lnSpc>
              <a:spcBef>
                <a:spcPts val="440"/>
              </a:spcBef>
            </a:pPr>
            <a:r>
              <a:rPr sz="1800" spc="0" dirty="0">
                <a:latin typeface="Calibri"/>
                <a:cs typeface="Calibri"/>
              </a:rPr>
              <a:t>8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384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9032" y="5176012"/>
            <a:ext cx="1456182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8629">
              <a:lnSpc>
                <a:spcPct val="101725"/>
              </a:lnSpc>
              <a:spcBef>
                <a:spcPts val="440"/>
              </a:spcBef>
            </a:pPr>
            <a:r>
              <a:rPr sz="1800" spc="0" dirty="0">
                <a:latin typeface="Calibri"/>
                <a:cs typeface="Calibri"/>
              </a:rPr>
              <a:t>2</a:t>
            </a:r>
            <a:r>
              <a:rPr sz="1800" spc="-4" dirty="0">
                <a:latin typeface="Calibri"/>
                <a:cs typeface="Calibri"/>
              </a:rPr>
              <a:t>,</a:t>
            </a:r>
            <a:r>
              <a:rPr sz="1800" spc="0" dirty="0">
                <a:latin typeface="Calibri"/>
                <a:cs typeface="Calibri"/>
              </a:rPr>
              <a:t>188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5214" y="5176012"/>
            <a:ext cx="1456181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5"/>
              </a:spcBef>
            </a:pPr>
            <a:endParaRPr sz="850"/>
          </a:p>
          <a:p>
            <a:pPr marL="376427">
              <a:lnSpc>
                <a:spcPts val="2185"/>
              </a:lnSpc>
              <a:spcBef>
                <a:spcPts val="109"/>
              </a:spcBef>
            </a:pPr>
            <a:r>
              <a:rPr sz="2700" spc="0" baseline="1517" dirty="0">
                <a:latin typeface="Calibri"/>
                <a:cs typeface="Calibri"/>
              </a:rPr>
              <a:t>-19</a:t>
            </a:r>
            <a:r>
              <a:rPr sz="2700" spc="-4" baseline="1517" dirty="0">
                <a:latin typeface="Calibri"/>
                <a:cs typeface="Calibri"/>
              </a:rPr>
              <a:t>,</a:t>
            </a:r>
            <a:r>
              <a:rPr sz="2700" spc="0" baseline="1517" dirty="0">
                <a:latin typeface="Calibri"/>
                <a:cs typeface="Calibri"/>
              </a:rPr>
              <a:t>038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91396" y="5176012"/>
            <a:ext cx="1456181" cy="385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931">
              <a:lnSpc>
                <a:spcPct val="101725"/>
              </a:lnSpc>
              <a:spcBef>
                <a:spcPts val="440"/>
              </a:spcBef>
            </a:pPr>
            <a:r>
              <a:rPr sz="1800" b="1" spc="0" dirty="0">
                <a:solidFill>
                  <a:srgbClr val="FF0000"/>
                </a:solidFill>
                <a:latin typeface="Calibri"/>
                <a:cs typeface="Calibri"/>
              </a:rPr>
              <a:t>&lt; 100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369052" y="4245864"/>
            <a:ext cx="1854707" cy="2478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52416" y="530351"/>
            <a:ext cx="3098291" cy="2502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976" y="530351"/>
            <a:ext cx="3099816" cy="2324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87267" y="2055876"/>
            <a:ext cx="5600699" cy="2514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3504" y="4107179"/>
            <a:ext cx="3634740" cy="21229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54568" y="4006596"/>
            <a:ext cx="3098292" cy="2324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02496" y="530351"/>
            <a:ext cx="1972055" cy="2514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688717" y="185318"/>
            <a:ext cx="7310373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Subd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-2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ec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2700" spc="3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de 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vi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r>
              <a:rPr sz="2700" spc="25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Auxi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2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es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ag</a:t>
            </a:r>
            <a:r>
              <a:rPr sz="2700" spc="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ó</a:t>
            </a:r>
            <a:r>
              <a:rPr sz="2700" spc="-25" baseline="303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-1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2700" spc="2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-10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-9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25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-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spc="-1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2700" spc="-44" baseline="3034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3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amédi</a:t>
            </a:r>
            <a:r>
              <a:rPr sz="2700" spc="-1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71039" y="2358669"/>
            <a:ext cx="2919984" cy="555472"/>
          </a:xfrm>
          <a:custGeom>
            <a:avLst/>
            <a:gdLst/>
            <a:ahLst/>
            <a:cxnLst/>
            <a:rect l="l" t="t" r="r" b="b"/>
            <a:pathLst>
              <a:path w="2919984" h="555472">
                <a:moveTo>
                  <a:pt x="0" y="555472"/>
                </a:moveTo>
                <a:lnTo>
                  <a:pt x="2919984" y="555472"/>
                </a:lnTo>
                <a:lnTo>
                  <a:pt x="291998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91024" y="2358669"/>
            <a:ext cx="864654" cy="555472"/>
          </a:xfrm>
          <a:custGeom>
            <a:avLst/>
            <a:gdLst/>
            <a:ahLst/>
            <a:cxnLst/>
            <a:rect l="l" t="t" r="r" b="b"/>
            <a:pathLst>
              <a:path w="864654" h="555472">
                <a:moveTo>
                  <a:pt x="0" y="555472"/>
                </a:moveTo>
                <a:lnTo>
                  <a:pt x="864654" y="555472"/>
                </a:lnTo>
                <a:lnTo>
                  <a:pt x="86465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55640" y="2358669"/>
            <a:ext cx="864654" cy="555472"/>
          </a:xfrm>
          <a:custGeom>
            <a:avLst/>
            <a:gdLst/>
            <a:ahLst/>
            <a:cxnLst/>
            <a:rect l="l" t="t" r="r" b="b"/>
            <a:pathLst>
              <a:path w="864654" h="555472">
                <a:moveTo>
                  <a:pt x="0" y="555472"/>
                </a:moveTo>
                <a:lnTo>
                  <a:pt x="864654" y="555472"/>
                </a:lnTo>
                <a:lnTo>
                  <a:pt x="86465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20383" y="2358669"/>
            <a:ext cx="864654" cy="555472"/>
          </a:xfrm>
          <a:custGeom>
            <a:avLst/>
            <a:gdLst/>
            <a:ahLst/>
            <a:cxnLst/>
            <a:rect l="l" t="t" r="r" b="b"/>
            <a:pathLst>
              <a:path w="864654" h="555472">
                <a:moveTo>
                  <a:pt x="0" y="555472"/>
                </a:moveTo>
                <a:lnTo>
                  <a:pt x="864654" y="555472"/>
                </a:lnTo>
                <a:lnTo>
                  <a:pt x="86465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84999" y="2358669"/>
            <a:ext cx="864654" cy="555472"/>
          </a:xfrm>
          <a:custGeom>
            <a:avLst/>
            <a:gdLst/>
            <a:ahLst/>
            <a:cxnLst/>
            <a:rect l="l" t="t" r="r" b="b"/>
            <a:pathLst>
              <a:path w="864654" h="555472">
                <a:moveTo>
                  <a:pt x="0" y="555472"/>
                </a:moveTo>
                <a:lnTo>
                  <a:pt x="864654" y="555472"/>
                </a:lnTo>
                <a:lnTo>
                  <a:pt x="86465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349615" y="2358669"/>
            <a:ext cx="980351" cy="555472"/>
          </a:xfrm>
          <a:custGeom>
            <a:avLst/>
            <a:gdLst/>
            <a:ahLst/>
            <a:cxnLst/>
            <a:rect l="l" t="t" r="r" b="b"/>
            <a:pathLst>
              <a:path w="980351" h="555472">
                <a:moveTo>
                  <a:pt x="0" y="555472"/>
                </a:moveTo>
                <a:lnTo>
                  <a:pt x="980351" y="555472"/>
                </a:lnTo>
                <a:lnTo>
                  <a:pt x="980351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330055" y="2358669"/>
            <a:ext cx="864654" cy="555472"/>
          </a:xfrm>
          <a:custGeom>
            <a:avLst/>
            <a:gdLst/>
            <a:ahLst/>
            <a:cxnLst/>
            <a:rect l="l" t="t" r="r" b="b"/>
            <a:pathLst>
              <a:path w="864654" h="555472">
                <a:moveTo>
                  <a:pt x="0" y="555472"/>
                </a:moveTo>
                <a:lnTo>
                  <a:pt x="864654" y="555472"/>
                </a:lnTo>
                <a:lnTo>
                  <a:pt x="864654" y="0"/>
                </a:lnTo>
                <a:lnTo>
                  <a:pt x="0" y="0"/>
                </a:lnTo>
                <a:lnTo>
                  <a:pt x="0" y="55547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91024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55640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20383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84999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349615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330055" y="3269399"/>
            <a:ext cx="864654" cy="344385"/>
          </a:xfrm>
          <a:custGeom>
            <a:avLst/>
            <a:gdLst/>
            <a:ahLst/>
            <a:cxnLst/>
            <a:rect l="l" t="t" r="r" b="b"/>
            <a:pathLst>
              <a:path w="864654" h="344385">
                <a:moveTo>
                  <a:pt x="0" y="344385"/>
                </a:moveTo>
                <a:lnTo>
                  <a:pt x="864654" y="344385"/>
                </a:lnTo>
                <a:lnTo>
                  <a:pt x="864654" y="0"/>
                </a:lnTo>
                <a:lnTo>
                  <a:pt x="0" y="0"/>
                </a:lnTo>
                <a:lnTo>
                  <a:pt x="0" y="34438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30055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67864" y="2914141"/>
            <a:ext cx="8229981" cy="0"/>
          </a:xfrm>
          <a:custGeom>
            <a:avLst/>
            <a:gdLst/>
            <a:ahLst/>
            <a:cxnLst/>
            <a:rect l="l" t="t" r="r" b="b"/>
            <a:pathLst>
              <a:path w="8229981">
                <a:moveTo>
                  <a:pt x="0" y="0"/>
                </a:moveTo>
                <a:lnTo>
                  <a:pt x="82299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7864" y="3269488"/>
            <a:ext cx="8229981" cy="0"/>
          </a:xfrm>
          <a:custGeom>
            <a:avLst/>
            <a:gdLst/>
            <a:ahLst/>
            <a:cxnLst/>
            <a:rect l="l" t="t" r="r" b="b"/>
            <a:pathLst>
              <a:path w="8229981">
                <a:moveTo>
                  <a:pt x="0" y="0"/>
                </a:moveTo>
                <a:lnTo>
                  <a:pt x="82299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71039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194671" y="2355469"/>
            <a:ext cx="0" cy="1261490"/>
          </a:xfrm>
          <a:custGeom>
            <a:avLst/>
            <a:gdLst/>
            <a:ahLst/>
            <a:cxnLst/>
            <a:rect l="l" t="t" r="r" b="b"/>
            <a:pathLst>
              <a:path h="1261490">
                <a:moveTo>
                  <a:pt x="0" y="0"/>
                </a:moveTo>
                <a:lnTo>
                  <a:pt x="0" y="12614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67864" y="2358644"/>
            <a:ext cx="8229981" cy="0"/>
          </a:xfrm>
          <a:custGeom>
            <a:avLst/>
            <a:gdLst/>
            <a:ahLst/>
            <a:cxnLst/>
            <a:rect l="l" t="t" r="r" b="b"/>
            <a:pathLst>
              <a:path w="8229981">
                <a:moveTo>
                  <a:pt x="0" y="0"/>
                </a:moveTo>
                <a:lnTo>
                  <a:pt x="82299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67864" y="3613785"/>
            <a:ext cx="8229981" cy="0"/>
          </a:xfrm>
          <a:custGeom>
            <a:avLst/>
            <a:gdLst/>
            <a:ahLst/>
            <a:cxnLst/>
            <a:rect l="l" t="t" r="r" b="b"/>
            <a:pathLst>
              <a:path w="8229981">
                <a:moveTo>
                  <a:pt x="0" y="0"/>
                </a:moveTo>
                <a:lnTo>
                  <a:pt x="82299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92651" y="960937"/>
            <a:ext cx="3824503" cy="532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cos</a:t>
            </a:r>
            <a:endParaRPr sz="1800">
              <a:latin typeface="Arial"/>
              <a:cs typeface="Arial"/>
            </a:endParaRPr>
          </a:p>
          <a:p>
            <a:pPr marL="789051" marR="808098" algn="ctr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4060" y="1617472"/>
            <a:ext cx="5991006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345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Odon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to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700" b="1" spc="-4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í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0" baseline="1432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r>
              <a:rPr sz="2700" spc="412" baseline="1432" dirty="0">
                <a:solidFill>
                  <a:srgbClr val="585858"/>
                </a:solidFill>
                <a:latin typeface="MS UI Gothic"/>
                <a:cs typeface="MS UI Gothic"/>
              </a:rPr>
              <a:t> 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Ad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q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uisi</a:t>
            </a:r>
            <a:r>
              <a:rPr sz="2700" spc="-9" baseline="1517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spc="-4" baseline="1517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2700" spc="29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r>
              <a:rPr sz="2700" spc="14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Unid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ade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-9" baseline="1517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-25" baseline="1517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ales</a:t>
            </a:r>
            <a:r>
              <a:rPr sz="2700" spc="19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y 1 A</a:t>
            </a:r>
            <a:r>
              <a:rPr sz="2700" spc="9" baseline="1517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34" baseline="1517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-4" baseline="1517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spc="-9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-9" baseline="15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x d</a:t>
            </a:r>
            <a:r>
              <a:rPr sz="2700" spc="4" baseline="1517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spc="-9" baseline="1517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spc="-25" baseline="1517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585858"/>
                </a:solidFill>
                <a:latin typeface="Calibri"/>
                <a:cs typeface="Calibri"/>
              </a:rPr>
              <a:t>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4060" y="4080662"/>
            <a:ext cx="2506178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par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700" b="1" spc="-3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700" b="1" spc="-2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h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4060" y="4661577"/>
            <a:ext cx="215405" cy="17066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178"/>
              </a:spcBef>
            </a:pPr>
            <a:r>
              <a:rPr sz="1600" spc="0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>
              <a:lnSpc>
                <a:spcPct val="107747"/>
              </a:lnSpc>
              <a:spcBef>
                <a:spcPts val="259"/>
              </a:spcBef>
            </a:pPr>
            <a:r>
              <a:rPr sz="1600" spc="0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260"/>
              </a:spcBef>
            </a:pPr>
            <a:r>
              <a:rPr sz="1600" spc="0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259"/>
              </a:spcBef>
            </a:pPr>
            <a:r>
              <a:rPr sz="1600" spc="0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ct val="107747"/>
              </a:lnSpc>
              <a:spcBef>
                <a:spcPts val="259"/>
              </a:spcBef>
            </a:pPr>
            <a:r>
              <a:rPr sz="1600" spc="0" dirty="0">
                <a:solidFill>
                  <a:srgbClr val="585858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2660" y="4673727"/>
            <a:ext cx="6256270" cy="17066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507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400" spc="-25" baseline="3413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spc="-14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400" spc="-25" baseline="3413" dirty="0">
                <a:solidFill>
                  <a:srgbClr val="585858"/>
                </a:solidFill>
                <a:latin typeface="Calibri"/>
                <a:cs typeface="Calibri"/>
              </a:rPr>
              <a:t>y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-4" baseline="3413" dirty="0">
                <a:solidFill>
                  <a:srgbClr val="585858"/>
                </a:solidFill>
                <a:latin typeface="Calibri"/>
                <a:cs typeface="Calibri"/>
              </a:rPr>
              <a:t>ct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400" spc="-7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Méd</a:t>
            </a:r>
            <a:r>
              <a:rPr sz="2400" spc="4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spc="-14" baseline="3413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400" spc="-48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spc="-29" baseline="3413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qu</a:t>
            </a:r>
            <a:r>
              <a:rPr sz="2400" spc="9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spc="-4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-4" baseline="3413" dirty="0">
                <a:solidFill>
                  <a:srgbClr val="585858"/>
                </a:solidFill>
                <a:latin typeface="Calibri"/>
                <a:cs typeface="Calibri"/>
              </a:rPr>
              <a:t>ct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2400" spc="4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spc="-14" baseline="3413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400" spc="-80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2400" spc="-19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4" baseline="3413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epar</a:t>
            </a:r>
            <a:r>
              <a:rPr sz="2400" spc="-19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ame</a:t>
            </a:r>
            <a:r>
              <a:rPr sz="2400" spc="-9" baseline="3413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spc="-4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  <a:spcBef>
                <a:spcPts val="288"/>
              </a:spcBef>
            </a:pP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Adq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ui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ción</a:t>
            </a:r>
            <a:r>
              <a:rPr sz="1600" spc="-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ct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es</a:t>
            </a:r>
            <a:r>
              <a:rPr sz="1600" spc="-2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Q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R p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3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600" spc="-3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600" spc="-1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600" spc="-1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el</a:t>
            </a:r>
            <a:r>
              <a:rPr sz="1600" spc="-11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oc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so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1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eg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 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  <a:spcBef>
                <a:spcPts val="375"/>
              </a:spcBef>
            </a:pP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nc</a:t>
            </a:r>
            <a:r>
              <a:rPr sz="1600" spc="-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del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28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%</a:t>
            </a:r>
            <a:r>
              <a:rPr sz="1600" spc="2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1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egi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11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r>
              <a:rPr sz="1600" spc="-3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17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ve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z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22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=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,0</a:t>
            </a:r>
            <a:r>
              <a:rPr sz="1600" spc="9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r>
              <a:rPr sz="1600" spc="3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=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8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8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. 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53"/>
              </a:lnSpc>
              <a:spcBef>
                <a:spcPts val="375"/>
              </a:spcBef>
            </a:pP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Depu</a:t>
            </a:r>
            <a:r>
              <a:rPr sz="1600" spc="-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ac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16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x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ped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es,</a:t>
            </a:r>
            <a:r>
              <a:rPr sz="1600" spc="-82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chi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600" spc="-42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ct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600" spc="-6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64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  <a:p>
            <a:pPr marL="12700" marR="24507">
              <a:lnSpc>
                <a:spcPct val="101725"/>
              </a:lnSpc>
              <a:spcBef>
                <a:spcPts val="375"/>
              </a:spcBef>
            </a:pP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eposic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ón</a:t>
            </a:r>
            <a:r>
              <a:rPr sz="16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9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arj</a:t>
            </a:r>
            <a:r>
              <a:rPr sz="1600" spc="-1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ones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50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008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 marR="24507">
              <a:lnSpc>
                <a:spcPct val="101725"/>
              </a:lnSpc>
              <a:spcBef>
                <a:spcPts val="375"/>
              </a:spcBef>
            </a:pP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nejo</a:t>
            </a:r>
            <a:r>
              <a:rPr sz="1600" spc="-3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600" spc="-19" dirty="0">
                <a:solidFill>
                  <a:srgbClr val="585858"/>
                </a:solidFill>
                <a:latin typeface="Calibri"/>
                <a:cs typeface="Calibri"/>
              </a:rPr>
              <a:t> a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viso</a:t>
            </a:r>
            <a:r>
              <a:rPr sz="1600" spc="-3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pri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ac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d,</a:t>
            </a:r>
            <a:r>
              <a:rPr sz="1600" spc="-8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3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ción</a:t>
            </a:r>
            <a:r>
              <a:rPr sz="1600" spc="-4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16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600" spc="-9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600" spc="-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os</a:t>
            </a:r>
            <a:r>
              <a:rPr sz="16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pe</a:t>
            </a:r>
            <a:r>
              <a:rPr sz="1600" spc="-29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sona</a:t>
            </a:r>
            <a:r>
              <a:rPr sz="1600" spc="4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1600" spc="0" dirty="0">
                <a:solidFill>
                  <a:srgbClr val="585858"/>
                </a:solidFill>
                <a:latin typeface="Calibri"/>
                <a:cs typeface="Calibri"/>
              </a:rPr>
              <a:t>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71039" y="2358644"/>
            <a:ext cx="2919984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6"/>
              </a:spcBef>
            </a:pPr>
            <a:endParaRPr sz="1200"/>
          </a:p>
          <a:p>
            <a:pPr marL="908431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Odontol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gía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91024" y="2358644"/>
            <a:ext cx="864615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2"/>
              </a:spcBef>
            </a:pPr>
            <a:endParaRPr sz="1100"/>
          </a:p>
          <a:p>
            <a:pPr marL="225298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5640" y="2358644"/>
            <a:ext cx="864742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6"/>
              </a:spcBef>
            </a:pPr>
            <a:endParaRPr sz="1200"/>
          </a:p>
          <a:p>
            <a:pPr marL="225425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20383" y="2358644"/>
            <a:ext cx="864616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6"/>
              </a:spcBef>
            </a:pPr>
            <a:endParaRPr sz="1200"/>
          </a:p>
          <a:p>
            <a:pPr marL="225678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84999" y="2358644"/>
            <a:ext cx="864616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16"/>
              </a:spcBef>
            </a:pPr>
            <a:endParaRPr sz="1200"/>
          </a:p>
          <a:p>
            <a:pPr marL="225805">
              <a:lnSpc>
                <a:spcPct val="95621"/>
              </a:lnSpc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49615" y="2358644"/>
            <a:ext cx="980439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115">
              <a:lnSpc>
                <a:spcPct val="95621"/>
              </a:lnSpc>
              <a:spcBef>
                <a:spcPts val="135"/>
              </a:spcBef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Difer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n</a:t>
            </a: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c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ia</a:t>
            </a:r>
            <a:endParaRPr sz="1800">
              <a:latin typeface="Arial Narrow"/>
              <a:cs typeface="Arial Narrow"/>
            </a:endParaRPr>
          </a:p>
          <a:p>
            <a:pPr marL="43687">
              <a:lnSpc>
                <a:spcPct val="95621"/>
              </a:lnSpc>
              <a:spcBef>
                <a:spcPts val="95"/>
              </a:spcBef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-2</a:t>
            </a:r>
            <a:r>
              <a:rPr sz="1800" b="1" spc="-9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800" b="1" spc="4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0055" y="2358644"/>
            <a:ext cx="864616" cy="5554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2"/>
              </a:spcBef>
            </a:pPr>
            <a:endParaRPr sz="1100"/>
          </a:p>
          <a:p>
            <a:pPr marL="309372" marR="308329" algn="ctr">
              <a:lnSpc>
                <a:spcPct val="95621"/>
              </a:lnSpc>
            </a:pPr>
            <a:r>
              <a:rPr sz="18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71039" y="2914141"/>
            <a:ext cx="291998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80"/>
              </a:spcBef>
            </a:pPr>
            <a:r>
              <a:rPr sz="1800" spc="0" dirty="0">
                <a:latin typeface="Arial Narrow"/>
                <a:cs typeface="Arial Narrow"/>
              </a:rPr>
              <a:t>Co</a:t>
            </a:r>
            <a:r>
              <a:rPr sz="1800" spc="-9" dirty="0">
                <a:latin typeface="Arial Narrow"/>
                <a:cs typeface="Arial Narrow"/>
              </a:rPr>
              <a:t>n</a:t>
            </a:r>
            <a:r>
              <a:rPr sz="1800" spc="0" dirty="0">
                <a:latin typeface="Arial Narrow"/>
                <a:cs typeface="Arial Narrow"/>
              </a:rPr>
              <a:t>sul</a:t>
            </a:r>
            <a:r>
              <a:rPr sz="1800" spc="-9" dirty="0">
                <a:latin typeface="Arial Narrow"/>
                <a:cs typeface="Arial Narrow"/>
              </a:rPr>
              <a:t>t</a:t>
            </a:r>
            <a:r>
              <a:rPr sz="1800" spc="-4" dirty="0">
                <a:latin typeface="Arial Narrow"/>
                <a:cs typeface="Arial Narrow"/>
              </a:rPr>
              <a:t>a</a:t>
            </a:r>
            <a:r>
              <a:rPr sz="1800" spc="0" dirty="0">
                <a:latin typeface="Arial Narrow"/>
                <a:cs typeface="Arial Narrow"/>
              </a:rPr>
              <a:t>s</a:t>
            </a:r>
            <a:r>
              <a:rPr sz="1800" spc="24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Ot</a:t>
            </a:r>
            <a:r>
              <a:rPr sz="1800" spc="-9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r</a:t>
            </a:r>
            <a:r>
              <a:rPr sz="1800" spc="-4" dirty="0">
                <a:latin typeface="Arial Narrow"/>
                <a:cs typeface="Arial Narrow"/>
              </a:rPr>
              <a:t>gada</a:t>
            </a:r>
            <a:r>
              <a:rPr sz="1800" spc="0" dirty="0"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91024" y="2914141"/>
            <a:ext cx="864615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9389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9</a:t>
            </a:r>
            <a:r>
              <a:rPr sz="1800" spc="-4" dirty="0">
                <a:latin typeface="Arial Narrow"/>
                <a:cs typeface="Arial Narrow"/>
              </a:rPr>
              <a:t>7</a:t>
            </a:r>
            <a:r>
              <a:rPr sz="1800" spc="0" dirty="0">
                <a:latin typeface="Arial Narrow"/>
                <a:cs typeface="Arial Narrow"/>
              </a:rPr>
              <a:t>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55640" y="2914141"/>
            <a:ext cx="864742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9898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1</a:t>
            </a:r>
            <a:r>
              <a:rPr sz="1800" spc="-4" dirty="0">
                <a:latin typeface="Arial Narrow"/>
                <a:cs typeface="Arial Narrow"/>
              </a:rPr>
              <a:t>8</a:t>
            </a:r>
            <a:r>
              <a:rPr sz="1800" spc="0" dirty="0">
                <a:latin typeface="Arial Narrow"/>
                <a:cs typeface="Arial Narrow"/>
              </a:rPr>
              <a:t>9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20383" y="2914141"/>
            <a:ext cx="86461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9771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1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-4" dirty="0">
                <a:latin typeface="Arial Narrow"/>
                <a:cs typeface="Arial Narrow"/>
              </a:rPr>
              <a:t>9</a:t>
            </a:r>
            <a:r>
              <a:rPr sz="1800" spc="0" dirty="0">
                <a:latin typeface="Arial Narrow"/>
                <a:cs typeface="Arial Narrow"/>
              </a:rPr>
              <a:t>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84999" y="2914141"/>
            <a:ext cx="86461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9898">
              <a:lnSpc>
                <a:spcPct val="95621"/>
              </a:lnSpc>
              <a:spcBef>
                <a:spcPts val="425"/>
              </a:spcBef>
            </a:pPr>
            <a:r>
              <a:rPr sz="1800" spc="-4" dirty="0">
                <a:latin typeface="Arial Narrow"/>
                <a:cs typeface="Arial Narrow"/>
              </a:rPr>
              <a:t>2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9" dirty="0">
                <a:latin typeface="Arial Narrow"/>
                <a:cs typeface="Arial Narrow"/>
              </a:rPr>
              <a:t>7</a:t>
            </a:r>
            <a:r>
              <a:rPr sz="1800" spc="-4" dirty="0">
                <a:latin typeface="Arial Narrow"/>
                <a:cs typeface="Arial Narrow"/>
              </a:rPr>
              <a:t>3</a:t>
            </a:r>
            <a:r>
              <a:rPr sz="1800" spc="0" dirty="0">
                <a:latin typeface="Arial Narrow"/>
                <a:cs typeface="Arial Narrow"/>
              </a:rPr>
              <a:t>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9615" y="2914141"/>
            <a:ext cx="980439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5932">
              <a:lnSpc>
                <a:spcPct val="95621"/>
              </a:lnSpc>
              <a:spcBef>
                <a:spcPts val="425"/>
              </a:spcBef>
            </a:pPr>
            <a:r>
              <a:rPr sz="1800" spc="0" dirty="0">
                <a:latin typeface="Arial Narrow"/>
                <a:cs typeface="Arial Narrow"/>
              </a:rPr>
              <a:t>-3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2</a:t>
            </a:r>
            <a:r>
              <a:rPr sz="1800" spc="-9" dirty="0">
                <a:latin typeface="Arial Narrow"/>
                <a:cs typeface="Arial Narrow"/>
              </a:rPr>
              <a:t>4</a:t>
            </a:r>
            <a:r>
              <a:rPr sz="1800" spc="0" dirty="0">
                <a:latin typeface="Arial Narrow"/>
                <a:cs typeface="Arial Narrow"/>
              </a:rPr>
              <a:t>5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0055" y="2914141"/>
            <a:ext cx="86461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920">
              <a:lnSpc>
                <a:spcPct val="95621"/>
              </a:lnSpc>
              <a:spcBef>
                <a:spcPts val="425"/>
              </a:spcBef>
            </a:pP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&lt; </a:t>
            </a:r>
            <a:r>
              <a:rPr sz="1800" b="1" spc="-9" dirty="0">
                <a:solidFill>
                  <a:srgbClr val="FF0000"/>
                </a:solidFill>
                <a:latin typeface="Arial Narrow"/>
                <a:cs typeface="Arial Narrow"/>
              </a:rPr>
              <a:t>5</a:t>
            </a:r>
            <a:r>
              <a:rPr sz="1800" b="1" spc="0" dirty="0">
                <a:solidFill>
                  <a:srgbClr val="FF0000"/>
                </a:solidFill>
                <a:latin typeface="Arial Narrow"/>
                <a:cs typeface="Arial Narrow"/>
              </a:rPr>
              <a:t>4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1039" y="3269488"/>
            <a:ext cx="2919984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112">
              <a:lnSpc>
                <a:spcPct val="95621"/>
              </a:lnSpc>
              <a:spcBef>
                <a:spcPts val="340"/>
              </a:spcBef>
            </a:pPr>
            <a:r>
              <a:rPr sz="1800" spc="0" dirty="0">
                <a:latin typeface="Arial Narrow"/>
                <a:cs typeface="Arial Narrow"/>
              </a:rPr>
              <a:t>Proce</a:t>
            </a:r>
            <a:r>
              <a:rPr sz="1800" spc="-9" dirty="0">
                <a:latin typeface="Arial Narrow"/>
                <a:cs typeface="Arial Narrow"/>
              </a:rPr>
              <a:t>d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m</a:t>
            </a:r>
            <a:r>
              <a:rPr sz="1800" spc="0" dirty="0">
                <a:latin typeface="Arial Narrow"/>
                <a:cs typeface="Arial Narrow"/>
              </a:rPr>
              <a:t>i</a:t>
            </a:r>
            <a:r>
              <a:rPr sz="1800" spc="-9" dirty="0">
                <a:latin typeface="Arial Narrow"/>
                <a:cs typeface="Arial Narrow"/>
              </a:rPr>
              <a:t>e</a:t>
            </a:r>
            <a:r>
              <a:rPr sz="1800" spc="0" dirty="0">
                <a:latin typeface="Arial Narrow"/>
                <a:cs typeface="Arial Narrow"/>
              </a:rPr>
              <a:t>n</a:t>
            </a:r>
            <a:r>
              <a:rPr sz="1800" spc="-4" dirty="0">
                <a:latin typeface="Arial Narrow"/>
                <a:cs typeface="Arial Narrow"/>
              </a:rPr>
              <a:t>t</a:t>
            </a:r>
            <a:r>
              <a:rPr sz="1800" spc="0" dirty="0">
                <a:latin typeface="Arial Narrow"/>
                <a:cs typeface="Arial Narrow"/>
              </a:rPr>
              <a:t>os</a:t>
            </a:r>
            <a:r>
              <a:rPr sz="1800" spc="49" dirty="0">
                <a:latin typeface="Arial Narrow"/>
                <a:cs typeface="Arial Narrow"/>
              </a:rPr>
              <a:t> </a:t>
            </a:r>
            <a:r>
              <a:rPr sz="1800" spc="0" dirty="0">
                <a:latin typeface="Arial Narrow"/>
                <a:cs typeface="Arial Narrow"/>
              </a:rPr>
              <a:t>Real</a:t>
            </a:r>
            <a:r>
              <a:rPr sz="1800" spc="-4" dirty="0">
                <a:latin typeface="Arial Narrow"/>
                <a:cs typeface="Arial Narrow"/>
              </a:rPr>
              <a:t>i</a:t>
            </a:r>
            <a:r>
              <a:rPr sz="1800" spc="4" dirty="0">
                <a:latin typeface="Arial Narrow"/>
                <a:cs typeface="Arial Narrow"/>
              </a:rPr>
              <a:t>z</a:t>
            </a:r>
            <a:r>
              <a:rPr sz="1800" spc="0" dirty="0">
                <a:latin typeface="Arial Narrow"/>
                <a:cs typeface="Arial Narrow"/>
              </a:rPr>
              <a:t>ad</a:t>
            </a:r>
            <a:r>
              <a:rPr sz="1800" spc="-4" dirty="0">
                <a:latin typeface="Arial Narrow"/>
                <a:cs typeface="Arial Narrow"/>
              </a:rPr>
              <a:t>o</a:t>
            </a:r>
            <a:r>
              <a:rPr sz="1800" spc="0" dirty="0">
                <a:latin typeface="Arial Narrow"/>
                <a:cs typeface="Arial Narrow"/>
              </a:rPr>
              <a:t>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1024" y="3269488"/>
            <a:ext cx="864615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574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2</a:t>
            </a:r>
            <a:r>
              <a:rPr sz="1800" spc="-9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2</a:t>
            </a:r>
            <a:r>
              <a:rPr sz="1800" spc="0" dirty="0">
                <a:latin typeface="Arial Narrow"/>
                <a:cs typeface="Arial Narrow"/>
              </a:rPr>
              <a:t>36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55640" y="3269488"/>
            <a:ext cx="864742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9898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7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6</a:t>
            </a:r>
            <a:r>
              <a:rPr sz="1800" spc="-9" dirty="0">
                <a:latin typeface="Arial Narrow"/>
                <a:cs typeface="Arial Narrow"/>
              </a:rPr>
              <a:t>5</a:t>
            </a:r>
            <a:r>
              <a:rPr sz="1800" spc="0" dirty="0">
                <a:latin typeface="Arial Narrow"/>
                <a:cs typeface="Arial Narrow"/>
              </a:rPr>
              <a:t>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20383" y="3269488"/>
            <a:ext cx="864616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955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1</a:t>
            </a:r>
            <a:r>
              <a:rPr sz="1800" spc="-9" dirty="0">
                <a:latin typeface="Arial Narrow"/>
                <a:cs typeface="Arial Narrow"/>
              </a:rPr>
              <a:t>0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6</a:t>
            </a:r>
            <a:r>
              <a:rPr sz="1800" spc="0" dirty="0">
                <a:latin typeface="Arial Narrow"/>
                <a:cs typeface="Arial Narrow"/>
              </a:rPr>
              <a:t>33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4999" y="3269488"/>
            <a:ext cx="864616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081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2</a:t>
            </a:r>
            <a:r>
              <a:rPr sz="1800" spc="-9" dirty="0">
                <a:latin typeface="Arial Narrow"/>
                <a:cs typeface="Arial Narrow"/>
              </a:rPr>
              <a:t>8</a:t>
            </a:r>
            <a:r>
              <a:rPr sz="1800" spc="0" dirty="0">
                <a:latin typeface="Arial Narrow"/>
                <a:cs typeface="Arial Narrow"/>
              </a:rPr>
              <a:t>,</a:t>
            </a:r>
            <a:r>
              <a:rPr sz="1800" spc="-4" dirty="0">
                <a:latin typeface="Arial Narrow"/>
                <a:cs typeface="Arial Narrow"/>
              </a:rPr>
              <a:t>8</a:t>
            </a:r>
            <a:r>
              <a:rPr sz="1800" spc="0" dirty="0">
                <a:latin typeface="Arial Narrow"/>
                <a:cs typeface="Arial Narrow"/>
              </a:rPr>
              <a:t>42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49615" y="3269488"/>
            <a:ext cx="980439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936">
              <a:lnSpc>
                <a:spcPct val="95621"/>
              </a:lnSpc>
              <a:spcBef>
                <a:spcPts val="385"/>
              </a:spcBef>
            </a:pPr>
            <a:r>
              <a:rPr sz="1800" spc="0" dirty="0">
                <a:latin typeface="Arial Narrow"/>
                <a:cs typeface="Arial Narrow"/>
              </a:rPr>
              <a:t>2</a:t>
            </a:r>
            <a:r>
              <a:rPr sz="1800" spc="-4" dirty="0">
                <a:latin typeface="Arial Narrow"/>
                <a:cs typeface="Arial Narrow"/>
              </a:rPr>
              <a:t>,</a:t>
            </a:r>
            <a:r>
              <a:rPr sz="1800" spc="0" dirty="0">
                <a:latin typeface="Arial Narrow"/>
                <a:cs typeface="Arial Narrow"/>
              </a:rPr>
              <a:t>6</a:t>
            </a:r>
            <a:r>
              <a:rPr sz="1800" spc="-9" dirty="0">
                <a:latin typeface="Arial Narrow"/>
                <a:cs typeface="Arial Narrow"/>
              </a:rPr>
              <a:t>0</a:t>
            </a:r>
            <a:r>
              <a:rPr sz="1800" spc="0" dirty="0">
                <a:latin typeface="Arial Narrow"/>
                <a:cs typeface="Arial Narrow"/>
              </a:rPr>
              <a:t>6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30055" y="3269488"/>
            <a:ext cx="864616" cy="3442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9389" marR="297332" algn="ctr">
              <a:lnSpc>
                <a:spcPct val="95621"/>
              </a:lnSpc>
              <a:spcBef>
                <a:spcPts val="385"/>
              </a:spcBef>
            </a:pPr>
            <a:r>
              <a:rPr sz="1800" b="1" spc="-4" dirty="0">
                <a:solidFill>
                  <a:srgbClr val="FFFFFF"/>
                </a:solidFill>
                <a:latin typeface="Arial Narrow"/>
                <a:cs typeface="Arial Narrow"/>
              </a:rPr>
              <a:t>10</a:t>
            </a:r>
            <a:endParaRPr sz="18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88592" y="3540531"/>
            <a:ext cx="3080385" cy="494512"/>
          </a:xfrm>
          <a:custGeom>
            <a:avLst/>
            <a:gdLst/>
            <a:ahLst/>
            <a:cxnLst/>
            <a:rect l="l" t="t" r="r" b="b"/>
            <a:pathLst>
              <a:path w="3080385" h="494512">
                <a:moveTo>
                  <a:pt x="0" y="494512"/>
                </a:moveTo>
                <a:lnTo>
                  <a:pt x="3080385" y="494512"/>
                </a:lnTo>
                <a:lnTo>
                  <a:pt x="308038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68977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24779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80454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36256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91931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47606" y="3540531"/>
            <a:ext cx="955725" cy="494512"/>
          </a:xfrm>
          <a:custGeom>
            <a:avLst/>
            <a:gdLst/>
            <a:ahLst/>
            <a:cxnLst/>
            <a:rect l="l" t="t" r="r" b="b"/>
            <a:pathLst>
              <a:path w="955725" h="494512">
                <a:moveTo>
                  <a:pt x="0" y="494512"/>
                </a:moveTo>
                <a:lnTo>
                  <a:pt x="955725" y="494512"/>
                </a:lnTo>
                <a:lnTo>
                  <a:pt x="955725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68977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24779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80454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36256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91931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606" y="4886744"/>
            <a:ext cx="955725" cy="344385"/>
          </a:xfrm>
          <a:custGeom>
            <a:avLst/>
            <a:gdLst/>
            <a:ahLst/>
            <a:cxnLst/>
            <a:rect l="l" t="t" r="r" b="b"/>
            <a:pathLst>
              <a:path w="955725" h="344385">
                <a:moveTo>
                  <a:pt x="0" y="344385"/>
                </a:moveTo>
                <a:lnTo>
                  <a:pt x="955725" y="344385"/>
                </a:lnTo>
                <a:lnTo>
                  <a:pt x="955725" y="0"/>
                </a:lnTo>
                <a:lnTo>
                  <a:pt x="0" y="0"/>
                </a:lnTo>
                <a:lnTo>
                  <a:pt x="0" y="34438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606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85417" y="4035044"/>
            <a:ext cx="8821166" cy="0"/>
          </a:xfrm>
          <a:custGeom>
            <a:avLst/>
            <a:gdLst/>
            <a:ahLst/>
            <a:cxnLst/>
            <a:rect l="l" t="t" r="r" b="b"/>
            <a:pathLst>
              <a:path w="8821166">
                <a:moveTo>
                  <a:pt x="0" y="0"/>
                </a:moveTo>
                <a:lnTo>
                  <a:pt x="88211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85417" y="4529582"/>
            <a:ext cx="8821166" cy="0"/>
          </a:xfrm>
          <a:custGeom>
            <a:avLst/>
            <a:gdLst/>
            <a:ahLst/>
            <a:cxnLst/>
            <a:rect l="l" t="t" r="r" b="b"/>
            <a:pathLst>
              <a:path w="8821166">
                <a:moveTo>
                  <a:pt x="0" y="0"/>
                </a:moveTo>
                <a:lnTo>
                  <a:pt x="88211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5417" y="4886706"/>
            <a:ext cx="8821166" cy="0"/>
          </a:xfrm>
          <a:custGeom>
            <a:avLst/>
            <a:gdLst/>
            <a:ahLst/>
            <a:cxnLst/>
            <a:rect l="l" t="t" r="r" b="b"/>
            <a:pathLst>
              <a:path w="8821166">
                <a:moveTo>
                  <a:pt x="0" y="0"/>
                </a:moveTo>
                <a:lnTo>
                  <a:pt x="88211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88592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503408" y="3537458"/>
            <a:ext cx="0" cy="1696846"/>
          </a:xfrm>
          <a:custGeom>
            <a:avLst/>
            <a:gdLst/>
            <a:ahLst/>
            <a:cxnLst/>
            <a:rect l="l" t="t" r="r" b="b"/>
            <a:pathLst>
              <a:path h="1696846">
                <a:moveTo>
                  <a:pt x="0" y="0"/>
                </a:moveTo>
                <a:lnTo>
                  <a:pt x="0" y="16968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5417" y="3540633"/>
            <a:ext cx="8821166" cy="0"/>
          </a:xfrm>
          <a:custGeom>
            <a:avLst/>
            <a:gdLst/>
            <a:ahLst/>
            <a:cxnLst/>
            <a:rect l="l" t="t" r="r" b="b"/>
            <a:pathLst>
              <a:path w="8821166">
                <a:moveTo>
                  <a:pt x="0" y="0"/>
                </a:moveTo>
                <a:lnTo>
                  <a:pt x="88211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85417" y="5231130"/>
            <a:ext cx="8821166" cy="0"/>
          </a:xfrm>
          <a:custGeom>
            <a:avLst/>
            <a:gdLst/>
            <a:ahLst/>
            <a:cxnLst/>
            <a:rect l="l" t="t" r="r" b="b"/>
            <a:pathLst>
              <a:path w="8821166">
                <a:moveTo>
                  <a:pt x="0" y="0"/>
                </a:moveTo>
                <a:lnTo>
                  <a:pt x="88211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92651" y="852098"/>
            <a:ext cx="3824503" cy="532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cos</a:t>
            </a:r>
            <a:endParaRPr sz="1800">
              <a:latin typeface="Arial"/>
              <a:cs typeface="Arial"/>
            </a:endParaRPr>
          </a:p>
          <a:p>
            <a:pPr marL="789051" marR="808098" algn="ctr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55877" y="1500911"/>
            <a:ext cx="2004660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Nutrición y</a:t>
            </a:r>
            <a:r>
              <a:rPr sz="2700" b="1" spc="-25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Die</a:t>
            </a:r>
            <a:r>
              <a:rPr sz="2700" b="1" spc="-25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é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ti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22603" y="2003975"/>
            <a:ext cx="215405" cy="959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620"/>
              </a:lnSpc>
              <a:spcBef>
                <a:spcPts val="81"/>
              </a:spcBef>
            </a:pPr>
            <a:r>
              <a:rPr sz="2400" spc="0" baseline="-3222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  <a:spcBef>
                <a:spcPts val="14"/>
              </a:spcBef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 marR="285">
              <a:lnSpc>
                <a:spcPts val="1920"/>
              </a:lnSpc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  <a:p>
            <a:pPr marL="12700">
              <a:lnSpc>
                <a:spcPts val="1920"/>
              </a:lnSpc>
            </a:pPr>
            <a:r>
              <a:rPr sz="2400" spc="0" baseline="-4833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600">
              <a:latin typeface="MS UI Gothic"/>
              <a:cs typeface="MS UI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09369" y="2016125"/>
            <a:ext cx="8498867" cy="959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-25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opue</a:t>
            </a:r>
            <a:r>
              <a:rPr sz="2400" spc="-9" baseline="3413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45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homolo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400" spc="-92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</a:t>
            </a:r>
            <a:r>
              <a:rPr sz="2400" spc="-39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arios</a:t>
            </a:r>
            <a:r>
              <a:rPr sz="2400" spc="-18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serv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cio</a:t>
            </a:r>
            <a:r>
              <a:rPr sz="2400" spc="-29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om</a:t>
            </a:r>
            <a:r>
              <a:rPr sz="2400" spc="-4" baseline="3413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dor</a:t>
            </a:r>
            <a:r>
              <a:rPr sz="2400" spc="-28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400" spc="-1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Unid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6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84" baseline="3413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Homolo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400" spc="-8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del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oc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so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cuado</a:t>
            </a:r>
            <a:r>
              <a:rPr sz="2400" spc="-5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po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ér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400" spc="-7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Unid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6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84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</a:pP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100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%</a:t>
            </a:r>
            <a:r>
              <a:rPr sz="2400" spc="-5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obe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5" baseline="1706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jill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7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vic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om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nsa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es.</a:t>
            </a:r>
            <a:r>
              <a:rPr sz="2400" spc="-7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-1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nc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400" spc="-4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7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del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se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vic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6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om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dor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Aho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2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por</a:t>
            </a:r>
            <a:r>
              <a:rPr sz="2400" spc="-1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41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4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5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1</a:t>
            </a:r>
            <a:r>
              <a:rPr sz="2400" spc="3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pes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400" spc="-17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por</a:t>
            </a:r>
            <a:r>
              <a:rPr sz="2400" spc="-12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400" spc="-50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400" spc="-1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11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ici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400" spc="-9" baseline="1706" dirty="0">
                <a:solidFill>
                  <a:srgbClr val="7E7E7E"/>
                </a:solidFill>
                <a:latin typeface="Calibri"/>
                <a:cs typeface="Calibri"/>
              </a:rPr>
              <a:t>ma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9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nuación</a:t>
            </a:r>
            <a:r>
              <a:rPr sz="2400" spc="278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pa</a:t>
            </a:r>
            <a:r>
              <a:rPr sz="2400" spc="-3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2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pedi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tría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88592" y="3540633"/>
            <a:ext cx="3080385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736345">
              <a:lnSpc>
                <a:spcPct val="95621"/>
              </a:lnSpc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N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u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t</a:t>
            </a:r>
            <a:r>
              <a:rPr sz="1600" b="1" spc="-9" dirty="0">
                <a:solidFill>
                  <a:srgbClr val="FFFFFF"/>
                </a:solidFill>
                <a:latin typeface="Arial Narrow"/>
                <a:cs typeface="Arial Narrow"/>
              </a:rPr>
              <a:t>r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ición</a:t>
            </a:r>
            <a:r>
              <a:rPr sz="1600" b="1" spc="-48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1600" b="1" spc="-7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Dietética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68977" y="3540633"/>
            <a:ext cx="955801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10"/>
              </a:spcBef>
            </a:pPr>
            <a:endParaRPr sz="1000"/>
          </a:p>
          <a:p>
            <a:pPr marL="292862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24779" y="3540633"/>
            <a:ext cx="955675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292862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80454" y="3540633"/>
            <a:ext cx="955801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293116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36256" y="3540633"/>
            <a:ext cx="955675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293116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91931" y="3540633"/>
            <a:ext cx="955675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835">
              <a:lnSpc>
                <a:spcPct val="95621"/>
              </a:lnSpc>
              <a:spcBef>
                <a:spcPts val="135"/>
              </a:spcBef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Dife</a:t>
            </a:r>
            <a:r>
              <a:rPr sz="1600" b="1" spc="-4" dirty="0">
                <a:solidFill>
                  <a:srgbClr val="FFFFFF"/>
                </a:solidFill>
                <a:latin typeface="Arial Narrow"/>
                <a:cs typeface="Arial Narrow"/>
              </a:rPr>
              <a:t>r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n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cia</a:t>
            </a:r>
            <a:endParaRPr sz="1600">
              <a:latin typeface="Arial Narrow"/>
              <a:cs typeface="Arial Narrow"/>
            </a:endParaRPr>
          </a:p>
          <a:p>
            <a:pPr marL="79883">
              <a:lnSpc>
                <a:spcPct val="95621"/>
              </a:lnSpc>
              <a:spcBef>
                <a:spcPts val="85"/>
              </a:spcBef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r>
              <a:rPr sz="1600" b="1" spc="-4" dirty="0">
                <a:solidFill>
                  <a:srgbClr val="FFFFFF"/>
                </a:solidFill>
                <a:latin typeface="Arial Narrow"/>
                <a:cs typeface="Arial Narrow"/>
              </a:rPr>
              <a:t>-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600" b="1" spc="-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47606" y="3540633"/>
            <a:ext cx="955801" cy="494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10"/>
              </a:spcBef>
            </a:pPr>
            <a:endParaRPr sz="1000"/>
          </a:p>
          <a:p>
            <a:pPr marL="367703" marR="366243" algn="ctr">
              <a:lnSpc>
                <a:spcPct val="95621"/>
              </a:lnSpc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88592" y="4035044"/>
            <a:ext cx="3080385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84">
              <a:lnSpc>
                <a:spcPct val="95621"/>
              </a:lnSpc>
              <a:spcBef>
                <a:spcPts val="85"/>
              </a:spcBef>
            </a:pPr>
            <a:r>
              <a:rPr sz="1600" spc="0" dirty="0">
                <a:latin typeface="Arial Narrow"/>
                <a:cs typeface="Arial Narrow"/>
              </a:rPr>
              <a:t>R</a:t>
            </a:r>
            <a:r>
              <a:rPr sz="1600" spc="4" dirty="0">
                <a:latin typeface="Arial Narrow"/>
                <a:cs typeface="Arial Narrow"/>
              </a:rPr>
              <a:t>a</a:t>
            </a:r>
            <a:r>
              <a:rPr sz="1600" spc="0" dirty="0">
                <a:latin typeface="Arial Narrow"/>
                <a:cs typeface="Arial Narrow"/>
              </a:rPr>
              <a:t>ci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n</a:t>
            </a:r>
            <a:r>
              <a:rPr sz="1600" spc="4" dirty="0">
                <a:latin typeface="Arial Narrow"/>
                <a:cs typeface="Arial Narrow"/>
              </a:rPr>
              <a:t>e</a:t>
            </a:r>
            <a:r>
              <a:rPr sz="1600" spc="0" dirty="0">
                <a:latin typeface="Arial Narrow"/>
                <a:cs typeface="Arial Narrow"/>
              </a:rPr>
              <a:t>s</a:t>
            </a:r>
            <a:r>
              <a:rPr sz="1600" spc="-79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de</a:t>
            </a:r>
            <a:r>
              <a:rPr sz="1600" spc="-24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C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mida</a:t>
            </a:r>
            <a:r>
              <a:rPr sz="1600" spc="-60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p</a:t>
            </a:r>
            <a:r>
              <a:rPr sz="1600" spc="4" dirty="0">
                <a:latin typeface="Arial Narrow"/>
                <a:cs typeface="Arial Narrow"/>
              </a:rPr>
              <a:t>a</a:t>
            </a:r>
            <a:r>
              <a:rPr sz="1600" spc="0" dirty="0">
                <a:latin typeface="Arial Narrow"/>
                <a:cs typeface="Arial Narrow"/>
              </a:rPr>
              <a:t>ci</a:t>
            </a:r>
            <a:r>
              <a:rPr sz="1600" spc="4" dirty="0">
                <a:latin typeface="Arial Narrow"/>
                <a:cs typeface="Arial Narrow"/>
              </a:rPr>
              <a:t>e</a:t>
            </a:r>
            <a:r>
              <a:rPr sz="1600" spc="0" dirty="0">
                <a:latin typeface="Arial Narrow"/>
                <a:cs typeface="Arial Narrow"/>
              </a:rPr>
              <a:t>ntes</a:t>
            </a:r>
            <a:endParaRPr sz="1600">
              <a:latin typeface="Arial Narrow"/>
              <a:cs typeface="Arial Narrow"/>
            </a:endParaRPr>
          </a:p>
          <a:p>
            <a:pPr marL="6984">
              <a:lnSpc>
                <a:spcPct val="95621"/>
              </a:lnSpc>
              <a:spcBef>
                <a:spcPts val="85"/>
              </a:spcBef>
            </a:pPr>
            <a:r>
              <a:rPr sz="1600" spc="0" dirty="0">
                <a:latin typeface="Arial Narrow"/>
                <a:cs typeface="Arial Narrow"/>
              </a:rPr>
              <a:t>h</a:t>
            </a:r>
            <a:r>
              <a:rPr sz="1600" spc="4" dirty="0">
                <a:latin typeface="Arial Narrow"/>
                <a:cs typeface="Arial Narrow"/>
              </a:rPr>
              <a:t>os</a:t>
            </a:r>
            <a:r>
              <a:rPr sz="1600" spc="0" dirty="0">
                <a:latin typeface="Arial Narrow"/>
                <a:cs typeface="Arial Narrow"/>
              </a:rPr>
              <a:t>pitaliz</a:t>
            </a:r>
            <a:r>
              <a:rPr sz="1600" spc="4" dirty="0">
                <a:latin typeface="Arial Narrow"/>
                <a:cs typeface="Arial Narrow"/>
              </a:rPr>
              <a:t>a</a:t>
            </a:r>
            <a:r>
              <a:rPr sz="1600" spc="0" dirty="0">
                <a:latin typeface="Arial Narrow"/>
                <a:cs typeface="Arial Narrow"/>
              </a:rPr>
              <a:t>dos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8977" y="4035044"/>
            <a:ext cx="9558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5</a:t>
            </a:r>
            <a:r>
              <a:rPr sz="1600" spc="4" dirty="0">
                <a:latin typeface="Arial Narrow"/>
                <a:cs typeface="Arial Narrow"/>
              </a:rPr>
              <a:t>6</a:t>
            </a:r>
            <a:r>
              <a:rPr sz="1600" spc="0" dirty="0">
                <a:latin typeface="Arial Narrow"/>
                <a:cs typeface="Arial Narrow"/>
              </a:rPr>
              <a:t>0,0</a:t>
            </a:r>
            <a:r>
              <a:rPr sz="1600" spc="4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6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24779" y="4035044"/>
            <a:ext cx="955675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3</a:t>
            </a:r>
            <a:r>
              <a:rPr sz="1600" spc="4" dirty="0">
                <a:latin typeface="Arial Narrow"/>
                <a:cs typeface="Arial Narrow"/>
              </a:rPr>
              <a:t>2</a:t>
            </a:r>
            <a:r>
              <a:rPr sz="1600" spc="0" dirty="0">
                <a:latin typeface="Arial Narrow"/>
                <a:cs typeface="Arial Narrow"/>
              </a:rPr>
              <a:t>7,2</a:t>
            </a:r>
            <a:r>
              <a:rPr sz="1600" spc="4" dirty="0">
                <a:latin typeface="Arial Narrow"/>
                <a:cs typeface="Arial Narrow"/>
              </a:rPr>
              <a:t>7</a:t>
            </a:r>
            <a:r>
              <a:rPr sz="1600" spc="0" dirty="0">
                <a:latin typeface="Arial Narrow"/>
                <a:cs typeface="Arial Narrow"/>
              </a:rPr>
              <a:t>9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0454" y="4035044"/>
            <a:ext cx="9558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1</a:t>
            </a:r>
            <a:r>
              <a:rPr sz="1600" spc="4" dirty="0">
                <a:latin typeface="Arial Narrow"/>
                <a:cs typeface="Arial Narrow"/>
              </a:rPr>
              <a:t>9</a:t>
            </a:r>
            <a:r>
              <a:rPr sz="1600" spc="0" dirty="0">
                <a:latin typeface="Arial Narrow"/>
                <a:cs typeface="Arial Narrow"/>
              </a:rPr>
              <a:t>3,1</a:t>
            </a:r>
            <a:r>
              <a:rPr sz="1600" spc="4" dirty="0">
                <a:latin typeface="Arial Narrow"/>
                <a:cs typeface="Arial Narrow"/>
              </a:rPr>
              <a:t>9</a:t>
            </a:r>
            <a:r>
              <a:rPr sz="1600" spc="0" dirty="0">
                <a:latin typeface="Arial Narrow"/>
                <a:cs typeface="Arial Narrow"/>
              </a:rPr>
              <a:t>2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36256" y="4035044"/>
            <a:ext cx="955675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7,7</a:t>
            </a:r>
            <a:r>
              <a:rPr sz="1600" spc="4" dirty="0">
                <a:latin typeface="Arial Narrow"/>
                <a:cs typeface="Arial Narrow"/>
              </a:rPr>
              <a:t>2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91931" y="4035044"/>
            <a:ext cx="955675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149098">
              <a:lnSpc>
                <a:spcPct val="95621"/>
              </a:lnSpc>
            </a:pPr>
            <a:r>
              <a:rPr sz="1600" spc="-4" dirty="0">
                <a:latin typeface="Arial Narrow"/>
                <a:cs typeface="Arial Narrow"/>
              </a:rPr>
              <a:t>-</a:t>
            </a:r>
            <a:r>
              <a:rPr sz="1600" spc="0" dirty="0">
                <a:latin typeface="Arial Narrow"/>
                <a:cs typeface="Arial Narrow"/>
              </a:rPr>
              <a:t>3</a:t>
            </a:r>
            <a:r>
              <a:rPr sz="1600" spc="4" dirty="0">
                <a:latin typeface="Arial Narrow"/>
                <a:cs typeface="Arial Narrow"/>
              </a:rPr>
              <a:t>2</a:t>
            </a:r>
            <a:r>
              <a:rPr sz="1600" spc="0" dirty="0">
                <a:latin typeface="Arial Narrow"/>
                <a:cs typeface="Arial Narrow"/>
              </a:rPr>
              <a:t>2,2</a:t>
            </a:r>
            <a:r>
              <a:rPr sz="1600" spc="9" dirty="0">
                <a:latin typeface="Arial Narrow"/>
                <a:cs typeface="Arial Narrow"/>
              </a:rPr>
              <a:t>7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47606" y="4035044"/>
            <a:ext cx="9558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4"/>
              </a:spcBef>
            </a:pPr>
            <a:endParaRPr sz="1000"/>
          </a:p>
          <a:p>
            <a:pPr marL="267589">
              <a:lnSpc>
                <a:spcPct val="95621"/>
              </a:lnSpc>
            </a:pPr>
            <a:r>
              <a:rPr sz="1600" b="1" spc="0" dirty="0">
                <a:solidFill>
                  <a:srgbClr val="FF0000"/>
                </a:solidFill>
                <a:latin typeface="Arial Narrow"/>
                <a:cs typeface="Arial Narrow"/>
              </a:rPr>
              <a:t>&lt;</a:t>
            </a:r>
            <a:r>
              <a:rPr sz="1600" b="1" spc="4" dirty="0">
                <a:solidFill>
                  <a:srgbClr val="FF0000"/>
                </a:solidFill>
                <a:latin typeface="Arial Narrow"/>
                <a:cs typeface="Arial Narrow"/>
              </a:rPr>
              <a:t>5</a:t>
            </a:r>
            <a:r>
              <a:rPr sz="1600" b="1" spc="0" dirty="0">
                <a:solidFill>
                  <a:srgbClr val="FF0000"/>
                </a:solidFill>
                <a:latin typeface="Arial Narrow"/>
                <a:cs typeface="Arial Narrow"/>
              </a:rPr>
              <a:t>7.5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88592" y="4529582"/>
            <a:ext cx="3080385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7"/>
              </a:spcBef>
            </a:pPr>
            <a:endParaRPr sz="500"/>
          </a:p>
          <a:p>
            <a:pPr marL="6984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R</a:t>
            </a:r>
            <a:r>
              <a:rPr sz="1600" spc="4" dirty="0">
                <a:latin typeface="Arial Narrow"/>
                <a:cs typeface="Arial Narrow"/>
              </a:rPr>
              <a:t>ac</a:t>
            </a:r>
            <a:r>
              <a:rPr sz="1600" spc="0" dirty="0">
                <a:latin typeface="Arial Narrow"/>
                <a:cs typeface="Arial Narrow"/>
              </a:rPr>
              <a:t>io</a:t>
            </a:r>
            <a:r>
              <a:rPr sz="1600" spc="4" dirty="0">
                <a:latin typeface="Arial Narrow"/>
                <a:cs typeface="Arial Narrow"/>
              </a:rPr>
              <a:t>n</a:t>
            </a:r>
            <a:r>
              <a:rPr sz="1600" spc="0" dirty="0">
                <a:latin typeface="Arial Narrow"/>
                <a:cs typeface="Arial Narrow"/>
              </a:rPr>
              <a:t>es</a:t>
            </a:r>
            <a:r>
              <a:rPr sz="1600" spc="-74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de</a:t>
            </a:r>
            <a:r>
              <a:rPr sz="1600" spc="-24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C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mida</a:t>
            </a:r>
            <a:r>
              <a:rPr sz="1600" spc="-55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P</a:t>
            </a:r>
            <a:r>
              <a:rPr sz="1600" spc="4" dirty="0">
                <a:latin typeface="Arial Narrow"/>
                <a:cs typeface="Arial Narrow"/>
              </a:rPr>
              <a:t>e</a:t>
            </a:r>
            <a:r>
              <a:rPr sz="1600" spc="0" dirty="0">
                <a:latin typeface="Arial Narrow"/>
                <a:cs typeface="Arial Narrow"/>
              </a:rPr>
              <a:t>rs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n</a:t>
            </a:r>
            <a:r>
              <a:rPr sz="1600" spc="4" dirty="0">
                <a:latin typeface="Arial Narrow"/>
                <a:cs typeface="Arial Narrow"/>
              </a:rPr>
              <a:t>a</a:t>
            </a:r>
            <a:r>
              <a:rPr sz="1600" spc="0" dirty="0">
                <a:latin typeface="Arial Narrow"/>
                <a:cs typeface="Arial Narrow"/>
              </a:rPr>
              <a:t>l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8977" y="4529582"/>
            <a:ext cx="955801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5</a:t>
            </a:r>
            <a:r>
              <a:rPr sz="1600" spc="0" dirty="0">
                <a:latin typeface="Arial Narrow"/>
                <a:cs typeface="Arial Narrow"/>
              </a:rPr>
              <a:t>9,9</a:t>
            </a:r>
            <a:r>
              <a:rPr sz="1600" spc="9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24779" y="4529582"/>
            <a:ext cx="955675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5</a:t>
            </a:r>
            <a:r>
              <a:rPr sz="1600" spc="0" dirty="0">
                <a:latin typeface="Arial Narrow"/>
                <a:cs typeface="Arial Narrow"/>
              </a:rPr>
              <a:t>9,2</a:t>
            </a:r>
            <a:r>
              <a:rPr sz="1600" spc="9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6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0454" y="4529582"/>
            <a:ext cx="955801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1</a:t>
            </a:r>
            <a:r>
              <a:rPr sz="1600" spc="4" dirty="0">
                <a:latin typeface="Arial Narrow"/>
                <a:cs typeface="Arial Narrow"/>
              </a:rPr>
              <a:t>7</a:t>
            </a:r>
            <a:r>
              <a:rPr sz="1600" spc="0" dirty="0">
                <a:latin typeface="Arial Narrow"/>
                <a:cs typeface="Arial Narrow"/>
              </a:rPr>
              <a:t>9,8</a:t>
            </a:r>
            <a:r>
              <a:rPr sz="1600" spc="9" dirty="0">
                <a:latin typeface="Arial Narrow"/>
                <a:cs typeface="Arial Narrow"/>
              </a:rPr>
              <a:t>5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36256" y="4529582"/>
            <a:ext cx="955675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1,0</a:t>
            </a:r>
            <a:r>
              <a:rPr sz="1600" spc="9" dirty="0">
                <a:latin typeface="Arial Narrow"/>
                <a:cs typeface="Arial Narrow"/>
              </a:rPr>
              <a:t>1</a:t>
            </a:r>
            <a:r>
              <a:rPr sz="1600" spc="0" dirty="0">
                <a:latin typeface="Arial Narrow"/>
                <a:cs typeface="Arial Narrow"/>
              </a:rPr>
              <a:t>0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91931" y="4529582"/>
            <a:ext cx="955675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2"/>
              </a:spcBef>
            </a:pPr>
            <a:endParaRPr sz="550"/>
          </a:p>
          <a:p>
            <a:pPr marL="196342">
              <a:lnSpc>
                <a:spcPct val="95621"/>
              </a:lnSpc>
            </a:pPr>
            <a:r>
              <a:rPr sz="1600" spc="-4" dirty="0">
                <a:latin typeface="Arial Narrow"/>
                <a:cs typeface="Arial Narrow"/>
              </a:rPr>
              <a:t>-</a:t>
            </a:r>
            <a:r>
              <a:rPr sz="1600" spc="0" dirty="0">
                <a:latin typeface="Arial Narrow"/>
                <a:cs typeface="Arial Narrow"/>
              </a:rPr>
              <a:t>5</a:t>
            </a:r>
            <a:r>
              <a:rPr sz="1600" spc="4" dirty="0">
                <a:latin typeface="Arial Narrow"/>
                <a:cs typeface="Arial Narrow"/>
              </a:rPr>
              <a:t>8</a:t>
            </a:r>
            <a:r>
              <a:rPr sz="1600" spc="0" dirty="0">
                <a:latin typeface="Arial Narrow"/>
                <a:cs typeface="Arial Narrow"/>
              </a:rPr>
              <a:t>,898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47606" y="4529582"/>
            <a:ext cx="955801" cy="3571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267589">
              <a:lnSpc>
                <a:spcPct val="95621"/>
              </a:lnSpc>
            </a:pPr>
            <a:r>
              <a:rPr sz="1600" b="1" spc="0" dirty="0">
                <a:solidFill>
                  <a:srgbClr val="FF0000"/>
                </a:solidFill>
                <a:latin typeface="Arial Narrow"/>
                <a:cs typeface="Arial Narrow"/>
              </a:rPr>
              <a:t>&lt;</a:t>
            </a:r>
            <a:r>
              <a:rPr sz="1600" b="1" spc="4" dirty="0">
                <a:solidFill>
                  <a:srgbClr val="FF0000"/>
                </a:solidFill>
                <a:latin typeface="Arial Narrow"/>
                <a:cs typeface="Arial Narrow"/>
              </a:rPr>
              <a:t>2</a:t>
            </a:r>
            <a:r>
              <a:rPr sz="1600" b="1" spc="0" dirty="0">
                <a:solidFill>
                  <a:srgbClr val="FF0000"/>
                </a:solidFill>
                <a:latin typeface="Arial Narrow"/>
                <a:cs typeface="Arial Narrow"/>
              </a:rPr>
              <a:t>2.6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8592" y="4886706"/>
            <a:ext cx="3080385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84">
              <a:lnSpc>
                <a:spcPct val="95621"/>
              </a:lnSpc>
              <a:spcBef>
                <a:spcPts val="455"/>
              </a:spcBef>
            </a:pPr>
            <a:r>
              <a:rPr sz="1600" spc="-139" dirty="0">
                <a:latin typeface="Arial Narrow"/>
                <a:cs typeface="Arial Narrow"/>
              </a:rPr>
              <a:t>T</a:t>
            </a:r>
            <a:r>
              <a:rPr sz="1600" spc="0" dirty="0">
                <a:latin typeface="Arial Narrow"/>
                <a:cs typeface="Arial Narrow"/>
              </a:rPr>
              <a:t>o</a:t>
            </a:r>
            <a:r>
              <a:rPr sz="1600" spc="4" dirty="0">
                <a:latin typeface="Arial Narrow"/>
                <a:cs typeface="Arial Narrow"/>
              </a:rPr>
              <a:t>m</a:t>
            </a:r>
            <a:r>
              <a:rPr sz="1600" spc="0" dirty="0">
                <a:latin typeface="Arial Narrow"/>
                <a:cs typeface="Arial Narrow"/>
              </a:rPr>
              <a:t>as</a:t>
            </a:r>
            <a:r>
              <a:rPr sz="1600" spc="-59" dirty="0">
                <a:latin typeface="Arial Narrow"/>
                <a:cs typeface="Arial Narrow"/>
              </a:rPr>
              <a:t> </a:t>
            </a:r>
            <a:r>
              <a:rPr sz="1600" spc="4" dirty="0">
                <a:latin typeface="Arial Narrow"/>
                <a:cs typeface="Arial Narrow"/>
              </a:rPr>
              <a:t>Banc</a:t>
            </a:r>
            <a:r>
              <a:rPr sz="1600" spc="0" dirty="0">
                <a:latin typeface="Arial Narrow"/>
                <a:cs typeface="Arial Narrow"/>
              </a:rPr>
              <a:t>o</a:t>
            </a:r>
            <a:r>
              <a:rPr sz="1600" spc="-47" dirty="0">
                <a:latin typeface="Arial Narrow"/>
                <a:cs typeface="Arial Narrow"/>
              </a:rPr>
              <a:t> </a:t>
            </a:r>
            <a:r>
              <a:rPr sz="1600" spc="4" dirty="0">
                <a:latin typeface="Arial Narrow"/>
                <a:cs typeface="Arial Narrow"/>
              </a:rPr>
              <a:t>d</a:t>
            </a:r>
            <a:r>
              <a:rPr sz="1600" spc="0" dirty="0">
                <a:latin typeface="Arial Narrow"/>
                <a:cs typeface="Arial Narrow"/>
              </a:rPr>
              <a:t>e</a:t>
            </a:r>
            <a:r>
              <a:rPr sz="1600" spc="-24" dirty="0">
                <a:latin typeface="Arial Narrow"/>
                <a:cs typeface="Arial Narrow"/>
              </a:rPr>
              <a:t> </a:t>
            </a:r>
            <a:r>
              <a:rPr sz="1600" spc="4" dirty="0">
                <a:latin typeface="Arial Narrow"/>
                <a:cs typeface="Arial Narrow"/>
              </a:rPr>
              <a:t>Lech</a:t>
            </a:r>
            <a:r>
              <a:rPr sz="1600" spc="0" dirty="0">
                <a:latin typeface="Arial Narrow"/>
                <a:cs typeface="Arial Narrow"/>
              </a:rPr>
              <a:t>e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8977" y="4886706"/>
            <a:ext cx="955801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7,5</a:t>
            </a:r>
            <a:r>
              <a:rPr sz="1600" spc="9" dirty="0">
                <a:latin typeface="Arial Narrow"/>
                <a:cs typeface="Arial Narrow"/>
              </a:rPr>
              <a:t>5</a:t>
            </a:r>
            <a:r>
              <a:rPr sz="1600" spc="0" dirty="0">
                <a:latin typeface="Arial Narrow"/>
                <a:cs typeface="Arial Narrow"/>
              </a:rPr>
              <a:t>9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24779" y="4886706"/>
            <a:ext cx="955675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17703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3,7</a:t>
            </a:r>
            <a:r>
              <a:rPr sz="1600" spc="9" dirty="0">
                <a:latin typeface="Arial Narrow"/>
                <a:cs typeface="Arial Narrow"/>
              </a:rPr>
              <a:t>9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0454" y="4886706"/>
            <a:ext cx="955801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</a:t>
            </a:r>
            <a:r>
              <a:rPr sz="1600" spc="4" dirty="0">
                <a:latin typeface="Arial Narrow"/>
                <a:cs typeface="Arial Narrow"/>
              </a:rPr>
              <a:t>6</a:t>
            </a:r>
            <a:r>
              <a:rPr sz="1600" spc="0" dirty="0">
                <a:latin typeface="Arial Narrow"/>
                <a:cs typeface="Arial Narrow"/>
              </a:rPr>
              <a:t>4,4</a:t>
            </a:r>
            <a:r>
              <a:rPr sz="1600" spc="9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5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6256" y="4886706"/>
            <a:ext cx="955675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177292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3</a:t>
            </a:r>
            <a:r>
              <a:rPr sz="1600" spc="4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4,1</a:t>
            </a:r>
            <a:r>
              <a:rPr sz="1600" spc="9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5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91931" y="4886706"/>
            <a:ext cx="955675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3"/>
              </a:spcBef>
            </a:pPr>
            <a:endParaRPr sz="500"/>
          </a:p>
          <a:p>
            <a:pPr marL="223774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9</a:t>
            </a:r>
            <a:r>
              <a:rPr sz="1600" spc="4" dirty="0">
                <a:latin typeface="Arial Narrow"/>
                <a:cs typeface="Arial Narrow"/>
              </a:rPr>
              <a:t>6</a:t>
            </a:r>
            <a:r>
              <a:rPr sz="1600" spc="0" dirty="0">
                <a:latin typeface="Arial Narrow"/>
                <a:cs typeface="Arial Narrow"/>
              </a:rPr>
              <a:t>,546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547606" y="4886706"/>
            <a:ext cx="955801" cy="344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 marL="290449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&gt;140</a:t>
            </a:r>
            <a:endParaRPr sz="16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bject 61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0000" y="3984650"/>
            <a:ext cx="1654048" cy="494512"/>
          </a:xfrm>
          <a:custGeom>
            <a:avLst/>
            <a:gdLst/>
            <a:ahLst/>
            <a:cxnLst/>
            <a:rect l="l" t="t" r="r" b="b"/>
            <a:pathLst>
              <a:path w="1654048" h="494512">
                <a:moveTo>
                  <a:pt x="0" y="494512"/>
                </a:moveTo>
                <a:lnTo>
                  <a:pt x="1654048" y="494512"/>
                </a:lnTo>
                <a:lnTo>
                  <a:pt x="1654048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94048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03749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3323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23024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32725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42299" y="3984650"/>
            <a:ext cx="909662" cy="494512"/>
          </a:xfrm>
          <a:custGeom>
            <a:avLst/>
            <a:gdLst/>
            <a:ahLst/>
            <a:cxnLst/>
            <a:rect l="l" t="t" r="r" b="b"/>
            <a:pathLst>
              <a:path w="909662" h="494512">
                <a:moveTo>
                  <a:pt x="0" y="494512"/>
                </a:moveTo>
                <a:lnTo>
                  <a:pt x="909662" y="494512"/>
                </a:lnTo>
                <a:lnTo>
                  <a:pt x="909662" y="0"/>
                </a:lnTo>
                <a:lnTo>
                  <a:pt x="0" y="0"/>
                </a:lnTo>
                <a:lnTo>
                  <a:pt x="0" y="49451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742299" y="4479137"/>
            <a:ext cx="909662" cy="355371"/>
          </a:xfrm>
          <a:custGeom>
            <a:avLst/>
            <a:gdLst/>
            <a:ahLst/>
            <a:cxnLst/>
            <a:rect l="l" t="t" r="r" b="b"/>
            <a:pathLst>
              <a:path w="909662" h="355371">
                <a:moveTo>
                  <a:pt x="0" y="355371"/>
                </a:moveTo>
                <a:lnTo>
                  <a:pt x="909662" y="355371"/>
                </a:lnTo>
                <a:lnTo>
                  <a:pt x="909662" y="0"/>
                </a:lnTo>
                <a:lnTo>
                  <a:pt x="0" y="0"/>
                </a:lnTo>
                <a:lnTo>
                  <a:pt x="0" y="355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42299" y="4834610"/>
            <a:ext cx="909662" cy="355371"/>
          </a:xfrm>
          <a:custGeom>
            <a:avLst/>
            <a:gdLst/>
            <a:ahLst/>
            <a:cxnLst/>
            <a:rect l="l" t="t" r="r" b="b"/>
            <a:pathLst>
              <a:path w="909662" h="355371">
                <a:moveTo>
                  <a:pt x="0" y="355371"/>
                </a:moveTo>
                <a:lnTo>
                  <a:pt x="909662" y="355371"/>
                </a:lnTo>
                <a:lnTo>
                  <a:pt x="909662" y="0"/>
                </a:lnTo>
                <a:lnTo>
                  <a:pt x="0" y="0"/>
                </a:lnTo>
                <a:lnTo>
                  <a:pt x="0" y="355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94048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03749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13323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23024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32725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42299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36825" y="4479163"/>
            <a:ext cx="7118350" cy="0"/>
          </a:xfrm>
          <a:custGeom>
            <a:avLst/>
            <a:gdLst/>
            <a:ahLst/>
            <a:cxnLst/>
            <a:rect l="l" t="t" r="r" b="b"/>
            <a:pathLst>
              <a:path w="7118350">
                <a:moveTo>
                  <a:pt x="0" y="0"/>
                </a:moveTo>
                <a:lnTo>
                  <a:pt x="7118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36825" y="4834508"/>
            <a:ext cx="7118350" cy="0"/>
          </a:xfrm>
          <a:custGeom>
            <a:avLst/>
            <a:gdLst/>
            <a:ahLst/>
            <a:cxnLst/>
            <a:rect l="l" t="t" r="r" b="b"/>
            <a:pathLst>
              <a:path w="7118350">
                <a:moveTo>
                  <a:pt x="0" y="0"/>
                </a:moveTo>
                <a:lnTo>
                  <a:pt x="7118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36825" y="5189982"/>
            <a:ext cx="7118350" cy="0"/>
          </a:xfrm>
          <a:custGeom>
            <a:avLst/>
            <a:gdLst/>
            <a:ahLst/>
            <a:cxnLst/>
            <a:rect l="l" t="t" r="r" b="b"/>
            <a:pathLst>
              <a:path w="7118350">
                <a:moveTo>
                  <a:pt x="0" y="0"/>
                </a:moveTo>
                <a:lnTo>
                  <a:pt x="7118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40000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652000" y="3981450"/>
            <a:ext cx="0" cy="1567053"/>
          </a:xfrm>
          <a:custGeom>
            <a:avLst/>
            <a:gdLst/>
            <a:ahLst/>
            <a:cxnLst/>
            <a:rect l="l" t="t" r="r" b="b"/>
            <a:pathLst>
              <a:path h="1567052">
                <a:moveTo>
                  <a:pt x="0" y="0"/>
                </a:moveTo>
                <a:lnTo>
                  <a:pt x="0" y="156705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36825" y="3984625"/>
            <a:ext cx="7118350" cy="0"/>
          </a:xfrm>
          <a:custGeom>
            <a:avLst/>
            <a:gdLst/>
            <a:ahLst/>
            <a:cxnLst/>
            <a:rect l="l" t="t" r="r" b="b"/>
            <a:pathLst>
              <a:path w="7118350">
                <a:moveTo>
                  <a:pt x="0" y="0"/>
                </a:moveTo>
                <a:lnTo>
                  <a:pt x="7118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36825" y="5545328"/>
            <a:ext cx="7118350" cy="0"/>
          </a:xfrm>
          <a:custGeom>
            <a:avLst/>
            <a:gdLst/>
            <a:ahLst/>
            <a:cxnLst/>
            <a:rect l="l" t="t" r="r" b="b"/>
            <a:pathLst>
              <a:path w="7118350">
                <a:moveTo>
                  <a:pt x="0" y="0"/>
                </a:moveTo>
                <a:lnTo>
                  <a:pt x="711835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79570" y="826578"/>
            <a:ext cx="3824990" cy="533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44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isión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44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icios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mé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os</a:t>
            </a:r>
            <a:endParaRPr sz="1800">
              <a:latin typeface="Arial"/>
              <a:cs typeface="Arial"/>
            </a:endParaRPr>
          </a:p>
          <a:p>
            <a:pPr marL="789051" marR="808585" algn="ctr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01928" y="1562353"/>
            <a:ext cx="99984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si</a:t>
            </a:r>
            <a:r>
              <a:rPr sz="2700" b="1" spc="-4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ol</a:t>
            </a:r>
            <a:r>
              <a:rPr sz="2700" b="1" spc="9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í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68628" y="2097460"/>
            <a:ext cx="13970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>
                <a:solidFill>
                  <a:srgbClr val="40404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800" spc="0" dirty="0">
                <a:solidFill>
                  <a:srgbClr val="40404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55139" y="2111248"/>
            <a:ext cx="9146083" cy="13516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9" baseline="3034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abo</a:t>
            </a:r>
            <a:r>
              <a:rPr sz="2700" spc="-34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ac</a:t>
            </a:r>
            <a:r>
              <a:rPr sz="2700" spc="-9" baseline="3034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700" spc="1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opu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19" baseline="3034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700" spc="9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-4" baseline="3034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-29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4" baseline="3034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o: </a:t>
            </a:r>
            <a:r>
              <a:rPr sz="2700" spc="9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84" baseline="3034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2700" spc="-109" baseline="3034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-39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-9" baseline="3034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14" baseline="3034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9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700" spc="-44" baseline="3034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4" baseline="3034" dirty="0">
                <a:solidFill>
                  <a:srgbClr val="404040"/>
                </a:solidFill>
                <a:latin typeface="Calibri"/>
                <a:cs typeface="Calibri"/>
              </a:rPr>
              <a:t>ci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-9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44" baseline="3034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4" baseline="3034" dirty="0">
                <a:solidFill>
                  <a:srgbClr val="404040"/>
                </a:solidFill>
                <a:latin typeface="Calibri"/>
                <a:cs typeface="Calibri"/>
              </a:rPr>
              <a:t>ci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pa</a:t>
            </a:r>
            <a:r>
              <a:rPr sz="2700" spc="-34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14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el Ad</a:t>
            </a:r>
            <a:r>
              <a:rPr sz="2700" spc="4" baseline="3034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700" spc="-4" baseline="3034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-14" baseline="3034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9" baseline="30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700" spc="-39" baseline="3034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25" baseline="3034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75" baseline="3034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omp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ña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14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 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2700" spc="-19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ógi</a:t>
            </a:r>
            <a:r>
              <a:rPr sz="2700" spc="-19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25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2700" spc="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100% de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niños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quem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dos en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700" spc="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Jornada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-44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 Cl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í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ni</a:t>
            </a:r>
            <a:r>
              <a:rPr sz="2700" spc="-19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14" baseline="1517" dirty="0">
                <a:solidFill>
                  <a:srgbClr val="404040"/>
                </a:solidFill>
                <a:latin typeface="Calibri"/>
                <a:cs typeface="Calibri"/>
              </a:rPr>
              <a:t>st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34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ani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z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de las 1</a:t>
            </a:r>
            <a:r>
              <a:rPr sz="2700" spc="-39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J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nadas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omo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ev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enc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de la</a:t>
            </a:r>
            <a:r>
              <a:rPr sz="2700" spc="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Salud 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25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700" spc="1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pe</a:t>
            </a:r>
            <a:r>
              <a:rPr sz="2700" spc="-34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sonal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ho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pi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ala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ri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79</a:t>
            </a:r>
            <a:r>
              <a:rPr sz="2700" spc="19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-39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ab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ja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-29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-19" baseline="1517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700" spc="-9" baseline="1517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700" spc="-25" baseline="1517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700" spc="14" baseline="1517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700" spc="-4" baseline="1517" dirty="0">
                <a:solidFill>
                  <a:srgbClr val="404040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68628" y="2920173"/>
            <a:ext cx="139852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>
                <a:solidFill>
                  <a:srgbClr val="40404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40000" y="3984625"/>
            <a:ext cx="1654048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5"/>
              </a:spcBef>
            </a:pPr>
            <a:endParaRPr sz="1000"/>
          </a:p>
          <a:p>
            <a:pPr marL="409829">
              <a:lnSpc>
                <a:spcPct val="95621"/>
              </a:lnSpc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P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icol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gía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94048" y="3984625"/>
            <a:ext cx="9097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11"/>
              </a:spcBef>
            </a:pPr>
            <a:endParaRPr sz="1000"/>
          </a:p>
          <a:p>
            <a:pPr marL="269748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2019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03749" y="3984625"/>
            <a:ext cx="909574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5"/>
              </a:spcBef>
            </a:pPr>
            <a:endParaRPr sz="1000"/>
          </a:p>
          <a:p>
            <a:pPr marL="269875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13323" y="3984625"/>
            <a:ext cx="9097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5"/>
              </a:spcBef>
            </a:pPr>
            <a:endParaRPr sz="1000"/>
          </a:p>
          <a:p>
            <a:pPr marL="270128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2021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23024" y="3984625"/>
            <a:ext cx="9097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95"/>
              </a:spcBef>
            </a:pPr>
            <a:endParaRPr sz="1000"/>
          </a:p>
          <a:p>
            <a:pPr marL="270255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32725" y="3984625"/>
            <a:ext cx="909574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721">
              <a:lnSpc>
                <a:spcPct val="95621"/>
              </a:lnSpc>
              <a:spcBef>
                <a:spcPts val="135"/>
              </a:spcBef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Dife</a:t>
            </a:r>
            <a:r>
              <a:rPr sz="1600" b="1" spc="-4" dirty="0">
                <a:solidFill>
                  <a:srgbClr val="FFFFFF"/>
                </a:solidFill>
                <a:latin typeface="Arial Narrow"/>
                <a:cs typeface="Arial Narrow"/>
              </a:rPr>
              <a:t>r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n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cia</a:t>
            </a:r>
            <a:endParaRPr sz="1600">
              <a:latin typeface="Arial Narrow"/>
              <a:cs typeface="Arial Narrow"/>
            </a:endParaRPr>
          </a:p>
          <a:p>
            <a:pPr marL="56769">
              <a:lnSpc>
                <a:spcPct val="95621"/>
              </a:lnSpc>
              <a:spcBef>
                <a:spcPts val="85"/>
              </a:spcBef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  <a:r>
              <a:rPr sz="1600" b="1" spc="-4" dirty="0">
                <a:solidFill>
                  <a:srgbClr val="FFFFFF"/>
                </a:solidFill>
                <a:latin typeface="Arial Narrow"/>
                <a:cs typeface="Arial Narrow"/>
              </a:rPr>
              <a:t>-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0</a:t>
            </a:r>
            <a:r>
              <a:rPr sz="1600" b="1" spc="-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42299" y="3984625"/>
            <a:ext cx="909701" cy="494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11"/>
              </a:spcBef>
            </a:pPr>
            <a:endParaRPr sz="1000"/>
          </a:p>
          <a:p>
            <a:pPr marL="344589" marR="343256" algn="ctr">
              <a:lnSpc>
                <a:spcPct val="95621"/>
              </a:lnSpc>
            </a:pP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40000" y="4479163"/>
            <a:ext cx="1654048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238">
              <a:lnSpc>
                <a:spcPct val="95621"/>
              </a:lnSpc>
              <a:spcBef>
                <a:spcPts val="495"/>
              </a:spcBef>
            </a:pPr>
            <a:r>
              <a:rPr sz="1600" spc="0" dirty="0">
                <a:latin typeface="Arial Narrow"/>
                <a:cs typeface="Arial Narrow"/>
              </a:rPr>
              <a:t>C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n</a:t>
            </a:r>
            <a:r>
              <a:rPr sz="1600" spc="4" dirty="0">
                <a:latin typeface="Arial Narrow"/>
                <a:cs typeface="Arial Narrow"/>
              </a:rPr>
              <a:t>s</a:t>
            </a:r>
            <a:r>
              <a:rPr sz="1600" spc="0" dirty="0">
                <a:latin typeface="Arial Narrow"/>
                <a:cs typeface="Arial Narrow"/>
              </a:rPr>
              <a:t>ultas</a:t>
            </a:r>
            <a:r>
              <a:rPr sz="1600" spc="-73" dirty="0">
                <a:latin typeface="Arial Narrow"/>
                <a:cs typeface="Arial Narrow"/>
              </a:rPr>
              <a:t> </a:t>
            </a:r>
            <a:r>
              <a:rPr sz="1600" spc="0" dirty="0">
                <a:latin typeface="Arial Narrow"/>
                <a:cs typeface="Arial Narrow"/>
              </a:rPr>
              <a:t>E</a:t>
            </a:r>
            <a:r>
              <a:rPr sz="1600" spc="4" dirty="0">
                <a:latin typeface="Arial Narrow"/>
                <a:cs typeface="Arial Narrow"/>
              </a:rPr>
              <a:t>x</a:t>
            </a:r>
            <a:r>
              <a:rPr sz="1600" spc="0" dirty="0">
                <a:latin typeface="Arial Narrow"/>
                <a:cs typeface="Arial Narrow"/>
              </a:rPr>
              <a:t>te</a:t>
            </a:r>
            <a:r>
              <a:rPr sz="1600" spc="-4" dirty="0">
                <a:latin typeface="Arial Narrow"/>
                <a:cs typeface="Arial Narrow"/>
              </a:rPr>
              <a:t>r</a:t>
            </a:r>
            <a:r>
              <a:rPr sz="1600" spc="0" dirty="0">
                <a:latin typeface="Arial Narrow"/>
                <a:cs typeface="Arial Narrow"/>
              </a:rPr>
              <a:t>n</a:t>
            </a:r>
            <a:r>
              <a:rPr sz="1600" spc="4" dirty="0">
                <a:latin typeface="Arial Narrow"/>
                <a:cs typeface="Arial Narrow"/>
              </a:rPr>
              <a:t>a</a:t>
            </a:r>
            <a:r>
              <a:rPr sz="1600" spc="0" dirty="0">
                <a:latin typeface="Arial Narrow"/>
                <a:cs typeface="Arial Narrow"/>
              </a:rPr>
              <a:t>s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4048" y="4479163"/>
            <a:ext cx="90970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46887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7,0</a:t>
            </a:r>
            <a:r>
              <a:rPr sz="1600" spc="9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7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03749" y="4479163"/>
            <a:ext cx="909574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87693" marR="287153" algn="ctr">
              <a:lnSpc>
                <a:spcPct val="95621"/>
              </a:lnSpc>
            </a:pPr>
            <a:r>
              <a:rPr sz="1600" spc="4" dirty="0">
                <a:latin typeface="Arial Narrow"/>
                <a:cs typeface="Arial Narrow"/>
              </a:rPr>
              <a:t>399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3323" y="4479163"/>
            <a:ext cx="90970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47268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1,7</a:t>
            </a:r>
            <a:r>
              <a:rPr sz="1600" spc="9" dirty="0">
                <a:latin typeface="Arial Narrow"/>
                <a:cs typeface="Arial Narrow"/>
              </a:rPr>
              <a:t>9</a:t>
            </a:r>
            <a:r>
              <a:rPr sz="1600" spc="0" dirty="0">
                <a:latin typeface="Arial Narrow"/>
                <a:cs typeface="Arial Narrow"/>
              </a:rPr>
              <a:t>2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23024" y="4479163"/>
            <a:ext cx="90970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47396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9,3</a:t>
            </a:r>
            <a:r>
              <a:rPr sz="1600" spc="9" dirty="0">
                <a:latin typeface="Arial Narrow"/>
                <a:cs typeface="Arial Narrow"/>
              </a:rPr>
              <a:t>7</a:t>
            </a:r>
            <a:r>
              <a:rPr sz="1600" spc="0" dirty="0">
                <a:latin typeface="Arial Narrow"/>
                <a:cs typeface="Arial Narrow"/>
              </a:rPr>
              <a:t>4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2725" y="4479163"/>
            <a:ext cx="909574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6"/>
              </a:spcBef>
            </a:pPr>
            <a:endParaRPr sz="500"/>
          </a:p>
          <a:p>
            <a:pPr marL="246633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2,3</a:t>
            </a:r>
            <a:r>
              <a:rPr sz="1600" spc="9" dirty="0">
                <a:latin typeface="Arial Narrow"/>
                <a:cs typeface="Arial Narrow"/>
              </a:rPr>
              <a:t>3</a:t>
            </a:r>
            <a:r>
              <a:rPr sz="1600" spc="0" dirty="0">
                <a:latin typeface="Arial Narrow"/>
                <a:cs typeface="Arial Narrow"/>
              </a:rPr>
              <a:t>7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2299" y="4479163"/>
            <a:ext cx="909701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334940" marR="331998" algn="ctr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33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40000" y="4834508"/>
            <a:ext cx="1654048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"/>
              </a:spcBef>
            </a:pPr>
            <a:endParaRPr sz="500"/>
          </a:p>
          <a:p>
            <a:pPr marL="7238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Interc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n</a:t>
            </a:r>
            <a:r>
              <a:rPr sz="1600" spc="9" dirty="0">
                <a:latin typeface="Arial Narrow"/>
                <a:cs typeface="Arial Narrow"/>
              </a:rPr>
              <a:t>s</a:t>
            </a:r>
            <a:r>
              <a:rPr sz="1600" spc="0" dirty="0">
                <a:latin typeface="Arial Narrow"/>
                <a:cs typeface="Arial Narrow"/>
              </a:rPr>
              <a:t>ultas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4048" y="4834508"/>
            <a:ext cx="909701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199643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1</a:t>
            </a:r>
            <a:r>
              <a:rPr sz="1600" spc="4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,586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3749" y="4834508"/>
            <a:ext cx="909574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47014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4,2</a:t>
            </a:r>
            <a:r>
              <a:rPr sz="1600" spc="9" dirty="0">
                <a:latin typeface="Arial Narrow"/>
                <a:cs typeface="Arial Narrow"/>
              </a:rPr>
              <a:t>4</a:t>
            </a:r>
            <a:r>
              <a:rPr sz="1600" spc="0" dirty="0">
                <a:latin typeface="Arial Narrow"/>
                <a:cs typeface="Arial Narrow"/>
              </a:rPr>
              <a:t>0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13323" y="4834508"/>
            <a:ext cx="909701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47268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4,8</a:t>
            </a:r>
            <a:r>
              <a:rPr sz="1600" spc="9" dirty="0">
                <a:latin typeface="Arial Narrow"/>
                <a:cs typeface="Arial Narrow"/>
              </a:rPr>
              <a:t>4</a:t>
            </a:r>
            <a:r>
              <a:rPr sz="1600" spc="0" dirty="0">
                <a:latin typeface="Arial Narrow"/>
                <a:cs typeface="Arial Narrow"/>
              </a:rPr>
              <a:t>0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23024" y="4834508"/>
            <a:ext cx="909701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00151">
              <a:lnSpc>
                <a:spcPct val="95621"/>
              </a:lnSpc>
            </a:pPr>
            <a:r>
              <a:rPr sz="1600" spc="4" dirty="0">
                <a:latin typeface="Arial Narrow"/>
                <a:cs typeface="Arial Narrow"/>
              </a:rPr>
              <a:t>10</a:t>
            </a:r>
            <a:r>
              <a:rPr sz="1600" spc="0" dirty="0">
                <a:latin typeface="Arial Narrow"/>
                <a:cs typeface="Arial Narrow"/>
              </a:rPr>
              <a:t>,713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2725" y="4834508"/>
            <a:ext cx="909574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7"/>
              </a:spcBef>
            </a:pPr>
            <a:endParaRPr sz="500"/>
          </a:p>
          <a:p>
            <a:pPr marL="288836" marR="286010" algn="ctr">
              <a:lnSpc>
                <a:spcPct val="95621"/>
              </a:lnSpc>
            </a:pPr>
            <a:r>
              <a:rPr sz="1600" spc="4" dirty="0">
                <a:latin typeface="Arial Narrow"/>
                <a:cs typeface="Arial Narrow"/>
              </a:rPr>
              <a:t>127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2299" y="4834508"/>
            <a:ext cx="909701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312127" marR="309161" algn="ctr">
              <a:lnSpc>
                <a:spcPct val="95621"/>
              </a:lnSpc>
            </a:pPr>
            <a:r>
              <a:rPr sz="1600" b="1" spc="4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1600" b="1" spc="0" dirty="0">
                <a:solidFill>
                  <a:srgbClr val="FFFFFF"/>
                </a:solidFill>
                <a:latin typeface="Arial Narrow"/>
                <a:cs typeface="Arial Narrow"/>
              </a:rPr>
              <a:t>.1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40000" y="5189982"/>
            <a:ext cx="165404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0"/>
              </a:spcBef>
            </a:pPr>
            <a:endParaRPr sz="500"/>
          </a:p>
          <a:p>
            <a:pPr marL="7238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L</a:t>
            </a:r>
            <a:r>
              <a:rPr sz="1600" spc="4" dirty="0">
                <a:latin typeface="Arial Narrow"/>
                <a:cs typeface="Arial Narrow"/>
              </a:rPr>
              <a:t>u</a:t>
            </a:r>
            <a:r>
              <a:rPr sz="1600" spc="0" dirty="0">
                <a:latin typeface="Arial Narrow"/>
                <a:cs typeface="Arial Narrow"/>
              </a:rPr>
              <a:t>d</a:t>
            </a:r>
            <a:r>
              <a:rPr sz="1600" spc="4" dirty="0">
                <a:latin typeface="Arial Narrow"/>
                <a:cs typeface="Arial Narrow"/>
              </a:rPr>
              <a:t>o</a:t>
            </a:r>
            <a:r>
              <a:rPr sz="1600" spc="0" dirty="0">
                <a:latin typeface="Arial Narrow"/>
                <a:cs typeface="Arial Narrow"/>
              </a:rPr>
              <a:t>tera</a:t>
            </a:r>
            <a:r>
              <a:rPr sz="1600" spc="4" dirty="0">
                <a:latin typeface="Arial Narrow"/>
                <a:cs typeface="Arial Narrow"/>
              </a:rPr>
              <a:t>p</a:t>
            </a:r>
            <a:r>
              <a:rPr sz="1600" spc="0" dirty="0">
                <a:latin typeface="Arial Narrow"/>
                <a:cs typeface="Arial Narrow"/>
              </a:rPr>
              <a:t>ia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4048" y="5189982"/>
            <a:ext cx="90970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103749" y="5189982"/>
            <a:ext cx="90957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013323" y="5189982"/>
            <a:ext cx="90970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923024" y="5189982"/>
            <a:ext cx="90970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8"/>
              </a:spcBef>
            </a:pPr>
            <a:endParaRPr sz="500"/>
          </a:p>
          <a:p>
            <a:pPr marL="247396">
              <a:lnSpc>
                <a:spcPct val="95621"/>
              </a:lnSpc>
            </a:pPr>
            <a:r>
              <a:rPr sz="1600" spc="0" dirty="0">
                <a:latin typeface="Arial Narrow"/>
                <a:cs typeface="Arial Narrow"/>
              </a:rPr>
              <a:t>4,5</a:t>
            </a:r>
            <a:r>
              <a:rPr sz="1600" spc="9" dirty="0">
                <a:latin typeface="Arial Narrow"/>
                <a:cs typeface="Arial Narrow"/>
              </a:rPr>
              <a:t>0</a:t>
            </a:r>
            <a:r>
              <a:rPr sz="1600" spc="0" dirty="0">
                <a:latin typeface="Arial Narrow"/>
                <a:cs typeface="Arial Narrow"/>
              </a:rPr>
              <a:t>8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32725" y="5189982"/>
            <a:ext cx="90957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742299" y="5189982"/>
            <a:ext cx="90970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9570" y="1044122"/>
            <a:ext cx="3824503" cy="532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cos</a:t>
            </a:r>
            <a:endParaRPr sz="1800">
              <a:latin typeface="Arial"/>
              <a:cs typeface="Arial"/>
            </a:endParaRPr>
          </a:p>
          <a:p>
            <a:pPr marL="789051" marR="808098" algn="ctr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9442" y="2057653"/>
            <a:ext cx="309546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Dep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ar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b="1" spc="-4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3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-100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-39" baseline="3034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abajo 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ial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6142" y="2592591"/>
            <a:ext cx="239654" cy="80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 marR="285">
              <a:lnSpc>
                <a:spcPts val="2160"/>
              </a:lnSpc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1318" y="2606294"/>
            <a:ext cx="9452179" cy="2174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-ap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-39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Com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dor</a:t>
            </a:r>
            <a:r>
              <a:rPr sz="2700" spc="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4" baseline="3034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ami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es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25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 d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71%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es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4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44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dos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20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1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= 1763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 2022=30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1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edu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méd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ale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dqu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equ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es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á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r 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z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ar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ocu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me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al: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0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Soc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 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(8)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y 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xi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ar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misión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(16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art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ación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la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aña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ev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Cá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er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mama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62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pac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es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ado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ti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3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ñ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Cá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cer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263</a:t>
            </a:r>
            <a:r>
              <a:rPr sz="2700" spc="2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es</a:t>
            </a:r>
            <a:r>
              <a:rPr sz="2700" spc="1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ap</a:t>
            </a:r>
            <a:r>
              <a:rPr sz="2700" spc="-3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Act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ación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ola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ación</a:t>
            </a:r>
            <a:r>
              <a:rPr sz="2700" spc="25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35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g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ru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olu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6142" y="3690125"/>
            <a:ext cx="239654" cy="10773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 marR="285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 marR="285">
              <a:lnSpc>
                <a:spcPts val="2165"/>
              </a:lnSpc>
              <a:spcBef>
                <a:spcPts val="0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2724" y="598479"/>
            <a:ext cx="3824503" cy="532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800" b="1" spc="2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Se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39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cos</a:t>
            </a:r>
            <a:endParaRPr sz="1800">
              <a:latin typeface="Arial"/>
              <a:cs typeface="Arial"/>
            </a:endParaRPr>
          </a:p>
          <a:p>
            <a:pPr marL="789051" marR="803871" algn="ctr">
              <a:lnSpc>
                <a:spcPts val="2190"/>
              </a:lnSpc>
              <a:spcBef>
                <a:spcPts val="12"/>
              </a:spcBef>
            </a:pP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Log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9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698" y="2793771"/>
            <a:ext cx="2833541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par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19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700" b="1" spc="-3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39" baseline="3034" dirty="0">
                <a:solidFill>
                  <a:srgbClr val="585858"/>
                </a:solidFill>
                <a:latin typeface="Calibri"/>
                <a:cs typeface="Calibri"/>
              </a:rPr>
              <a:t>f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ermería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9398" y="3329318"/>
            <a:ext cx="239369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44549" y="3343021"/>
            <a:ext cx="9643060" cy="13515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Im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em</a:t>
            </a:r>
            <a:r>
              <a:rPr sz="2700" spc="9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25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Alma</a:t>
            </a:r>
            <a:r>
              <a:rPr sz="2700" spc="-4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én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34" baseline="3034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sión</a:t>
            </a:r>
            <a:r>
              <a:rPr sz="2700" spc="9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303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Medi</a:t>
            </a:r>
            <a:r>
              <a:rPr sz="2700" spc="-19" baseline="3034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am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14" baseline="3034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os 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9" baseline="3034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4" baseline="3034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spc="0" baseline="3034" dirty="0">
                <a:solidFill>
                  <a:srgbClr val="7E7E7E"/>
                </a:solidFill>
                <a:latin typeface="Calibri"/>
                <a:cs typeface="Calibri"/>
              </a:rPr>
              <a:t>I.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Ap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00" spc="-3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AEMI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2022: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120 e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700" spc="-44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erme</a:t>
            </a:r>
            <a:r>
              <a:rPr sz="2700" spc="-3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as y 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bi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3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80 de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rf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pec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dad.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orm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-14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omo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ados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el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94" baseline="1517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AA: 4.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39" baseline="1517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aluac</a:t>
            </a:r>
            <a:r>
              <a:rPr sz="2700" spc="-9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ón</a:t>
            </a:r>
            <a:r>
              <a:rPr sz="2700" spc="1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si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emá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ti</a:t>
            </a:r>
            <a:r>
              <a:rPr sz="2700" spc="-19" baseline="1517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el</a:t>
            </a:r>
            <a:r>
              <a:rPr sz="2700" spc="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spc="-4" baseline="1517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2700" spc="-29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spc="-34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ama INDIC</a:t>
            </a:r>
            <a:r>
              <a:rPr sz="2700" spc="4" baseline="1517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00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9398" y="4152532"/>
            <a:ext cx="239369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  <a:p>
            <a:pPr marL="12700">
              <a:lnSpc>
                <a:spcPts val="2160"/>
              </a:lnSpc>
              <a:spcBef>
                <a:spcPts val="17"/>
              </a:spcBef>
            </a:pPr>
            <a:r>
              <a:rPr sz="2700" spc="0" baseline="-5728" dirty="0">
                <a:solidFill>
                  <a:srgbClr val="7E7E7E"/>
                </a:solidFill>
                <a:latin typeface="MS UI Gothic"/>
                <a:cs typeface="MS UI Gothic"/>
              </a:rPr>
              <a:t>✓</a:t>
            </a:r>
            <a:endParaRPr sz="1800">
              <a:latin typeface="MS UI Gothic"/>
              <a:cs typeface="MS UI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70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43368" y="2316480"/>
            <a:ext cx="2403602" cy="370839"/>
          </a:xfrm>
          <a:custGeom>
            <a:avLst/>
            <a:gdLst/>
            <a:ahLst/>
            <a:cxnLst/>
            <a:rect l="l" t="t" r="r" b="b"/>
            <a:pathLst>
              <a:path w="2403602" h="370839">
                <a:moveTo>
                  <a:pt x="0" y="370839"/>
                </a:moveTo>
                <a:lnTo>
                  <a:pt x="2403602" y="370839"/>
                </a:lnTo>
                <a:lnTo>
                  <a:pt x="2403602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546983" y="2316480"/>
            <a:ext cx="2448941" cy="370839"/>
          </a:xfrm>
          <a:custGeom>
            <a:avLst/>
            <a:gdLst/>
            <a:ahLst/>
            <a:cxnLst/>
            <a:rect l="l" t="t" r="r" b="b"/>
            <a:pathLst>
              <a:path w="2448941" h="370839">
                <a:moveTo>
                  <a:pt x="0" y="370839"/>
                </a:moveTo>
                <a:lnTo>
                  <a:pt x="2448941" y="370839"/>
                </a:lnTo>
                <a:lnTo>
                  <a:pt x="2448941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95924" y="2316480"/>
            <a:ext cx="2832227" cy="370839"/>
          </a:xfrm>
          <a:custGeom>
            <a:avLst/>
            <a:gdLst/>
            <a:ahLst/>
            <a:cxnLst/>
            <a:rect l="l" t="t" r="r" b="b"/>
            <a:pathLst>
              <a:path w="2832227" h="370839">
                <a:moveTo>
                  <a:pt x="0" y="370839"/>
                </a:moveTo>
                <a:lnTo>
                  <a:pt x="2832227" y="370839"/>
                </a:lnTo>
                <a:lnTo>
                  <a:pt x="2832227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28151" y="2316480"/>
            <a:ext cx="1656079" cy="370839"/>
          </a:xfrm>
          <a:custGeom>
            <a:avLst/>
            <a:gdLst/>
            <a:ahLst/>
            <a:cxnLst/>
            <a:rect l="l" t="t" r="r" b="b"/>
            <a:pathLst>
              <a:path w="1656079" h="370839">
                <a:moveTo>
                  <a:pt x="0" y="370839"/>
                </a:moveTo>
                <a:lnTo>
                  <a:pt x="1656079" y="370839"/>
                </a:lnTo>
                <a:lnTo>
                  <a:pt x="165607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43368" y="2687320"/>
            <a:ext cx="2403602" cy="370839"/>
          </a:xfrm>
          <a:custGeom>
            <a:avLst/>
            <a:gdLst/>
            <a:ahLst/>
            <a:cxnLst/>
            <a:rect l="l" t="t" r="r" b="b"/>
            <a:pathLst>
              <a:path w="2403602" h="370839">
                <a:moveTo>
                  <a:pt x="0" y="370839"/>
                </a:moveTo>
                <a:lnTo>
                  <a:pt x="2403602" y="370839"/>
                </a:lnTo>
                <a:lnTo>
                  <a:pt x="2403602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546983" y="2687320"/>
            <a:ext cx="2448941" cy="370839"/>
          </a:xfrm>
          <a:custGeom>
            <a:avLst/>
            <a:gdLst/>
            <a:ahLst/>
            <a:cxnLst/>
            <a:rect l="l" t="t" r="r" b="b"/>
            <a:pathLst>
              <a:path w="2448941" h="370839">
                <a:moveTo>
                  <a:pt x="0" y="370839"/>
                </a:moveTo>
                <a:lnTo>
                  <a:pt x="2448941" y="370839"/>
                </a:lnTo>
                <a:lnTo>
                  <a:pt x="2448941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95924" y="2687320"/>
            <a:ext cx="2832227" cy="370839"/>
          </a:xfrm>
          <a:custGeom>
            <a:avLst/>
            <a:gdLst/>
            <a:ahLst/>
            <a:cxnLst/>
            <a:rect l="l" t="t" r="r" b="b"/>
            <a:pathLst>
              <a:path w="2832227" h="370839">
                <a:moveTo>
                  <a:pt x="0" y="370839"/>
                </a:moveTo>
                <a:lnTo>
                  <a:pt x="2832227" y="370839"/>
                </a:lnTo>
                <a:lnTo>
                  <a:pt x="2832227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28151" y="2687320"/>
            <a:ext cx="1656079" cy="370839"/>
          </a:xfrm>
          <a:custGeom>
            <a:avLst/>
            <a:gdLst/>
            <a:ahLst/>
            <a:cxnLst/>
            <a:rect l="l" t="t" r="r" b="b"/>
            <a:pathLst>
              <a:path w="1656079" h="370839">
                <a:moveTo>
                  <a:pt x="0" y="370839"/>
                </a:moveTo>
                <a:lnTo>
                  <a:pt x="1656079" y="370839"/>
                </a:lnTo>
                <a:lnTo>
                  <a:pt x="165607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43368" y="3058160"/>
            <a:ext cx="2403602" cy="370839"/>
          </a:xfrm>
          <a:custGeom>
            <a:avLst/>
            <a:gdLst/>
            <a:ahLst/>
            <a:cxnLst/>
            <a:rect l="l" t="t" r="r" b="b"/>
            <a:pathLst>
              <a:path w="2403602" h="370839">
                <a:moveTo>
                  <a:pt x="0" y="370839"/>
                </a:moveTo>
                <a:lnTo>
                  <a:pt x="2403602" y="370839"/>
                </a:lnTo>
                <a:lnTo>
                  <a:pt x="2403602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46983" y="3058160"/>
            <a:ext cx="2448941" cy="370839"/>
          </a:xfrm>
          <a:custGeom>
            <a:avLst/>
            <a:gdLst/>
            <a:ahLst/>
            <a:cxnLst/>
            <a:rect l="l" t="t" r="r" b="b"/>
            <a:pathLst>
              <a:path w="2448941" h="370839">
                <a:moveTo>
                  <a:pt x="0" y="370839"/>
                </a:moveTo>
                <a:lnTo>
                  <a:pt x="2448941" y="370839"/>
                </a:lnTo>
                <a:lnTo>
                  <a:pt x="2448941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95924" y="3058160"/>
            <a:ext cx="2832227" cy="370839"/>
          </a:xfrm>
          <a:custGeom>
            <a:avLst/>
            <a:gdLst/>
            <a:ahLst/>
            <a:cxnLst/>
            <a:rect l="l" t="t" r="r" b="b"/>
            <a:pathLst>
              <a:path w="2832227" h="370839">
                <a:moveTo>
                  <a:pt x="0" y="370839"/>
                </a:moveTo>
                <a:lnTo>
                  <a:pt x="2832227" y="370839"/>
                </a:lnTo>
                <a:lnTo>
                  <a:pt x="2832227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828151" y="3058160"/>
            <a:ext cx="1656079" cy="370839"/>
          </a:xfrm>
          <a:custGeom>
            <a:avLst/>
            <a:gdLst/>
            <a:ahLst/>
            <a:cxnLst/>
            <a:rect l="l" t="t" r="r" b="b"/>
            <a:pathLst>
              <a:path w="1656079" h="370839">
                <a:moveTo>
                  <a:pt x="0" y="370839"/>
                </a:moveTo>
                <a:lnTo>
                  <a:pt x="1656079" y="370839"/>
                </a:lnTo>
                <a:lnTo>
                  <a:pt x="1656079" y="0"/>
                </a:lnTo>
                <a:lnTo>
                  <a:pt x="0" y="0"/>
                </a:lnTo>
                <a:lnTo>
                  <a:pt x="0" y="37083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546983" y="2310129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5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95924" y="2310129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5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828151" y="2310129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5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37018" y="2687320"/>
            <a:ext cx="9353562" cy="0"/>
          </a:xfrm>
          <a:custGeom>
            <a:avLst/>
            <a:gdLst/>
            <a:ahLst/>
            <a:cxnLst/>
            <a:rect l="l" t="t" r="r" b="b"/>
            <a:pathLst>
              <a:path w="9353562">
                <a:moveTo>
                  <a:pt x="0" y="0"/>
                </a:moveTo>
                <a:lnTo>
                  <a:pt x="93535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37018" y="3058160"/>
            <a:ext cx="9353562" cy="0"/>
          </a:xfrm>
          <a:custGeom>
            <a:avLst/>
            <a:gdLst/>
            <a:ahLst/>
            <a:cxnLst/>
            <a:rect l="l" t="t" r="r" b="b"/>
            <a:pathLst>
              <a:path w="9353562">
                <a:moveTo>
                  <a:pt x="0" y="0"/>
                </a:moveTo>
                <a:lnTo>
                  <a:pt x="93535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43368" y="2310129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5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484231" y="2310129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5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37018" y="2316479"/>
            <a:ext cx="9353562" cy="0"/>
          </a:xfrm>
          <a:custGeom>
            <a:avLst/>
            <a:gdLst/>
            <a:ahLst/>
            <a:cxnLst/>
            <a:rect l="l" t="t" r="r" b="b"/>
            <a:pathLst>
              <a:path w="9353562">
                <a:moveTo>
                  <a:pt x="0" y="0"/>
                </a:moveTo>
                <a:lnTo>
                  <a:pt x="93535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137018" y="3429000"/>
            <a:ext cx="9353562" cy="0"/>
          </a:xfrm>
          <a:custGeom>
            <a:avLst/>
            <a:gdLst/>
            <a:ahLst/>
            <a:cxnLst/>
            <a:rect l="l" t="t" r="r" b="b"/>
            <a:pathLst>
              <a:path w="9353562">
                <a:moveTo>
                  <a:pt x="0" y="0"/>
                </a:moveTo>
                <a:lnTo>
                  <a:pt x="93535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2634" y="3869054"/>
            <a:ext cx="2302129" cy="640080"/>
          </a:xfrm>
          <a:custGeom>
            <a:avLst/>
            <a:gdLst/>
            <a:ahLst/>
            <a:cxnLst/>
            <a:rect l="l" t="t" r="r" b="b"/>
            <a:pathLst>
              <a:path w="2302129" h="640079">
                <a:moveTo>
                  <a:pt x="0" y="640080"/>
                </a:moveTo>
                <a:lnTo>
                  <a:pt x="2302129" y="640080"/>
                </a:lnTo>
                <a:lnTo>
                  <a:pt x="2302129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64763" y="3869054"/>
            <a:ext cx="1571625" cy="640080"/>
          </a:xfrm>
          <a:custGeom>
            <a:avLst/>
            <a:gdLst/>
            <a:ahLst/>
            <a:cxnLst/>
            <a:rect l="l" t="t" r="r" b="b"/>
            <a:pathLst>
              <a:path w="1571625" h="640079">
                <a:moveTo>
                  <a:pt x="0" y="640080"/>
                </a:moveTo>
                <a:lnTo>
                  <a:pt x="1571625" y="640080"/>
                </a:lnTo>
                <a:lnTo>
                  <a:pt x="1571625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36388" y="3869054"/>
            <a:ext cx="1670685" cy="640080"/>
          </a:xfrm>
          <a:custGeom>
            <a:avLst/>
            <a:gdLst/>
            <a:ahLst/>
            <a:cxnLst/>
            <a:rect l="l" t="t" r="r" b="b"/>
            <a:pathLst>
              <a:path w="1670685" h="640079">
                <a:moveTo>
                  <a:pt x="0" y="640080"/>
                </a:moveTo>
                <a:lnTo>
                  <a:pt x="1670685" y="640080"/>
                </a:lnTo>
                <a:lnTo>
                  <a:pt x="1670685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64763" y="3862704"/>
            <a:ext cx="0" cy="959993"/>
          </a:xfrm>
          <a:custGeom>
            <a:avLst/>
            <a:gdLst/>
            <a:ahLst/>
            <a:cxnLst/>
            <a:rect l="l" t="t" r="r" b="b"/>
            <a:pathLst>
              <a:path h="959993">
                <a:moveTo>
                  <a:pt x="0" y="0"/>
                </a:moveTo>
                <a:lnTo>
                  <a:pt x="0" y="959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36388" y="3862704"/>
            <a:ext cx="0" cy="959993"/>
          </a:xfrm>
          <a:custGeom>
            <a:avLst/>
            <a:gdLst/>
            <a:ahLst/>
            <a:cxnLst/>
            <a:rect l="l" t="t" r="r" b="b"/>
            <a:pathLst>
              <a:path h="959993">
                <a:moveTo>
                  <a:pt x="0" y="0"/>
                </a:moveTo>
                <a:lnTo>
                  <a:pt x="0" y="959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56284" y="4509135"/>
            <a:ext cx="5557139" cy="0"/>
          </a:xfrm>
          <a:custGeom>
            <a:avLst/>
            <a:gdLst/>
            <a:ahLst/>
            <a:cxnLst/>
            <a:rect l="l" t="t" r="r" b="b"/>
            <a:pathLst>
              <a:path w="5557139">
                <a:moveTo>
                  <a:pt x="0" y="0"/>
                </a:moveTo>
                <a:lnTo>
                  <a:pt x="55571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62634" y="3862704"/>
            <a:ext cx="0" cy="959993"/>
          </a:xfrm>
          <a:custGeom>
            <a:avLst/>
            <a:gdLst/>
            <a:ahLst/>
            <a:cxnLst/>
            <a:rect l="l" t="t" r="r" b="b"/>
            <a:pathLst>
              <a:path h="959993">
                <a:moveTo>
                  <a:pt x="0" y="0"/>
                </a:moveTo>
                <a:lnTo>
                  <a:pt x="0" y="959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07073" y="3862704"/>
            <a:ext cx="0" cy="959993"/>
          </a:xfrm>
          <a:custGeom>
            <a:avLst/>
            <a:gdLst/>
            <a:ahLst/>
            <a:cxnLst/>
            <a:rect l="l" t="t" r="r" b="b"/>
            <a:pathLst>
              <a:path h="959993">
                <a:moveTo>
                  <a:pt x="0" y="0"/>
                </a:moveTo>
                <a:lnTo>
                  <a:pt x="0" y="959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56284" y="3869054"/>
            <a:ext cx="5557139" cy="0"/>
          </a:xfrm>
          <a:custGeom>
            <a:avLst/>
            <a:gdLst/>
            <a:ahLst/>
            <a:cxnLst/>
            <a:rect l="l" t="t" r="r" b="b"/>
            <a:pathLst>
              <a:path w="5557139">
                <a:moveTo>
                  <a:pt x="0" y="0"/>
                </a:moveTo>
                <a:lnTo>
                  <a:pt x="55571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56284" y="4816348"/>
            <a:ext cx="5557139" cy="0"/>
          </a:xfrm>
          <a:custGeom>
            <a:avLst/>
            <a:gdLst/>
            <a:ahLst/>
            <a:cxnLst/>
            <a:rect l="l" t="t" r="r" b="b"/>
            <a:pathLst>
              <a:path w="5557139">
                <a:moveTo>
                  <a:pt x="0" y="0"/>
                </a:moveTo>
                <a:lnTo>
                  <a:pt x="55571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74332" y="3869131"/>
            <a:ext cx="1745614" cy="426262"/>
          </a:xfrm>
          <a:custGeom>
            <a:avLst/>
            <a:gdLst/>
            <a:ahLst/>
            <a:cxnLst/>
            <a:rect l="l" t="t" r="r" b="b"/>
            <a:pathLst>
              <a:path w="1745614" h="426262">
                <a:moveTo>
                  <a:pt x="0" y="426262"/>
                </a:moveTo>
                <a:lnTo>
                  <a:pt x="1745614" y="426262"/>
                </a:lnTo>
                <a:lnTo>
                  <a:pt x="1745614" y="0"/>
                </a:lnTo>
                <a:lnTo>
                  <a:pt x="0" y="0"/>
                </a:lnTo>
                <a:lnTo>
                  <a:pt x="0" y="42626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19947" y="3869131"/>
            <a:ext cx="1562607" cy="426262"/>
          </a:xfrm>
          <a:custGeom>
            <a:avLst/>
            <a:gdLst/>
            <a:ahLst/>
            <a:cxnLst/>
            <a:rect l="l" t="t" r="r" b="b"/>
            <a:pathLst>
              <a:path w="1562607" h="426262">
                <a:moveTo>
                  <a:pt x="0" y="426262"/>
                </a:moveTo>
                <a:lnTo>
                  <a:pt x="1562607" y="426262"/>
                </a:lnTo>
                <a:lnTo>
                  <a:pt x="1562607" y="0"/>
                </a:lnTo>
                <a:lnTo>
                  <a:pt x="0" y="0"/>
                </a:lnTo>
                <a:lnTo>
                  <a:pt x="0" y="42626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19947" y="3862704"/>
            <a:ext cx="0" cy="957199"/>
          </a:xfrm>
          <a:custGeom>
            <a:avLst/>
            <a:gdLst/>
            <a:ahLst/>
            <a:cxnLst/>
            <a:rect l="l" t="t" r="r" b="b"/>
            <a:pathLst>
              <a:path h="957199">
                <a:moveTo>
                  <a:pt x="0" y="0"/>
                </a:moveTo>
                <a:lnTo>
                  <a:pt x="0" y="9571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67982" y="4295394"/>
            <a:ext cx="3320923" cy="0"/>
          </a:xfrm>
          <a:custGeom>
            <a:avLst/>
            <a:gdLst/>
            <a:ahLst/>
            <a:cxnLst/>
            <a:rect l="l" t="t" r="r" b="b"/>
            <a:pathLst>
              <a:path w="3320923">
                <a:moveTo>
                  <a:pt x="0" y="0"/>
                </a:moveTo>
                <a:lnTo>
                  <a:pt x="33209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74332" y="3862704"/>
            <a:ext cx="0" cy="957199"/>
          </a:xfrm>
          <a:custGeom>
            <a:avLst/>
            <a:gdLst/>
            <a:ahLst/>
            <a:cxnLst/>
            <a:rect l="l" t="t" r="r" b="b"/>
            <a:pathLst>
              <a:path h="957199">
                <a:moveTo>
                  <a:pt x="0" y="0"/>
                </a:moveTo>
                <a:lnTo>
                  <a:pt x="0" y="9571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282555" y="3862704"/>
            <a:ext cx="0" cy="957199"/>
          </a:xfrm>
          <a:custGeom>
            <a:avLst/>
            <a:gdLst/>
            <a:ahLst/>
            <a:cxnLst/>
            <a:rect l="l" t="t" r="r" b="b"/>
            <a:pathLst>
              <a:path h="957199">
                <a:moveTo>
                  <a:pt x="0" y="0"/>
                </a:moveTo>
                <a:lnTo>
                  <a:pt x="0" y="9571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67982" y="3869054"/>
            <a:ext cx="3320923" cy="0"/>
          </a:xfrm>
          <a:custGeom>
            <a:avLst/>
            <a:gdLst/>
            <a:ahLst/>
            <a:cxnLst/>
            <a:rect l="l" t="t" r="r" b="b"/>
            <a:pathLst>
              <a:path w="3320923">
                <a:moveTo>
                  <a:pt x="0" y="0"/>
                </a:moveTo>
                <a:lnTo>
                  <a:pt x="33209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967982" y="4813554"/>
            <a:ext cx="3320923" cy="0"/>
          </a:xfrm>
          <a:custGeom>
            <a:avLst/>
            <a:gdLst/>
            <a:ahLst/>
            <a:cxnLst/>
            <a:rect l="l" t="t" r="r" b="b"/>
            <a:pathLst>
              <a:path w="3320923">
                <a:moveTo>
                  <a:pt x="0" y="0"/>
                </a:moveTo>
                <a:lnTo>
                  <a:pt x="33209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79570" y="826578"/>
            <a:ext cx="3824990" cy="533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Di</a:t>
            </a:r>
            <a:r>
              <a:rPr sz="1800" b="1" spc="-44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isión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de S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44" dirty="0">
                <a:solidFill>
                  <a:srgbClr val="7E7E7E"/>
                </a:solidFill>
                <a:latin typeface="Arial"/>
                <a:cs typeface="Arial"/>
              </a:rPr>
              <a:t>v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icios</a:t>
            </a:r>
            <a:r>
              <a:rPr sz="1800" b="1" spc="3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1800" b="1" spc="-9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mé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d</a:t>
            </a:r>
            <a:r>
              <a:rPr sz="1800" b="1" spc="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1800" b="1" spc="-4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800" b="1" spc="0" dirty="0">
                <a:solidFill>
                  <a:srgbClr val="7E7E7E"/>
                </a:solidFill>
                <a:latin typeface="Arial"/>
                <a:cs typeface="Arial"/>
              </a:rPr>
              <a:t>os</a:t>
            </a:r>
            <a:endParaRPr sz="1800">
              <a:latin typeface="Arial"/>
              <a:cs typeface="Arial"/>
            </a:endParaRPr>
          </a:p>
          <a:p>
            <a:pPr marL="789051" marR="808585" algn="ctr">
              <a:lnSpc>
                <a:spcPts val="2190"/>
              </a:lnSpc>
              <a:spcBef>
                <a:spcPts val="12"/>
              </a:spcBef>
            </a:pP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og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os</a:t>
            </a:r>
            <a:r>
              <a:rPr sz="2700" b="1" spc="-4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2700" b="1" spc="-25" baseline="1517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700" b="1" spc="4" baseline="1517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r>
              <a:rPr sz="2700" b="1" spc="-9" baseline="1517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00" b="1" spc="0" baseline="1517" dirty="0">
                <a:solidFill>
                  <a:srgbClr val="7E7E7E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2349" y="1550162"/>
            <a:ext cx="26414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Dep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ar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am</a:t>
            </a:r>
            <a:r>
              <a:rPr sz="2700" b="1" spc="-4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14" baseline="3034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700" b="1" spc="-9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700" b="1" spc="-34" baseline="30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700" b="1" spc="-44" baseline="3034" dirty="0">
                <a:solidFill>
                  <a:srgbClr val="585858"/>
                </a:solidFill>
                <a:latin typeface="Calibri"/>
                <a:cs typeface="Calibri"/>
              </a:rPr>
              <a:t>F</a:t>
            </a:r>
            <a:r>
              <a:rPr sz="2700" b="1" spc="0" baseline="3034" dirty="0">
                <a:solidFill>
                  <a:srgbClr val="585858"/>
                </a:solidFill>
                <a:latin typeface="Calibri"/>
                <a:cs typeface="Calibri"/>
              </a:rPr>
              <a:t>armacia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22349" y="6380480"/>
            <a:ext cx="2636440" cy="3332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1031">
              <a:lnSpc>
                <a:spcPts val="1225"/>
              </a:lnSpc>
              <a:spcBef>
                <a:spcPts val="61"/>
              </a:spcBef>
            </a:pPr>
            <a:r>
              <a:rPr sz="1650" spc="0" baseline="2482" dirty="0">
                <a:latin typeface="Calibri"/>
                <a:cs typeface="Calibri"/>
              </a:rPr>
              <a:t>F</a:t>
            </a:r>
            <a:r>
              <a:rPr sz="1650" spc="-9" baseline="2482" dirty="0">
                <a:latin typeface="Calibri"/>
                <a:cs typeface="Calibri"/>
              </a:rPr>
              <a:t>u</a:t>
            </a:r>
            <a:r>
              <a:rPr sz="1650" spc="0" baseline="2482" dirty="0">
                <a:latin typeface="Calibri"/>
                <a:cs typeface="Calibri"/>
              </a:rPr>
              <a:t>ente:</a:t>
            </a:r>
            <a:r>
              <a:rPr sz="1650" spc="-14" baseline="2482" dirty="0">
                <a:latin typeface="Calibri"/>
                <a:cs typeface="Calibri"/>
              </a:rPr>
              <a:t> </a:t>
            </a:r>
            <a:r>
              <a:rPr sz="1650" spc="-4" baseline="2482" dirty="0">
                <a:latin typeface="Calibri"/>
                <a:cs typeface="Calibri"/>
              </a:rPr>
              <a:t>J</a:t>
            </a:r>
            <a:r>
              <a:rPr sz="1650" spc="0" baseline="2482" dirty="0">
                <a:latin typeface="Calibri"/>
                <a:cs typeface="Calibri"/>
              </a:rPr>
              <a:t>efatura</a:t>
            </a:r>
            <a:r>
              <a:rPr sz="1650" spc="-9" baseline="2482" dirty="0">
                <a:latin typeface="Calibri"/>
                <a:cs typeface="Calibri"/>
              </a:rPr>
              <a:t> </a:t>
            </a:r>
            <a:r>
              <a:rPr sz="1650" spc="-4" baseline="2482" dirty="0">
                <a:latin typeface="Calibri"/>
                <a:cs typeface="Calibri"/>
              </a:rPr>
              <a:t>d</a:t>
            </a:r>
            <a:r>
              <a:rPr sz="1650" spc="0" baseline="2482" dirty="0">
                <a:latin typeface="Calibri"/>
                <a:cs typeface="Calibri"/>
              </a:rPr>
              <a:t>e</a:t>
            </a:r>
            <a:r>
              <a:rPr sz="1650" spc="4" baseline="2482" dirty="0">
                <a:latin typeface="Calibri"/>
                <a:cs typeface="Calibri"/>
              </a:rPr>
              <a:t> D</a:t>
            </a:r>
            <a:r>
              <a:rPr sz="1650" spc="0" baseline="2482" dirty="0">
                <a:latin typeface="Calibri"/>
                <a:cs typeface="Calibri"/>
              </a:rPr>
              <a:t>epa</a:t>
            </a:r>
            <a:r>
              <a:rPr sz="1650" spc="-4" baseline="2482" dirty="0">
                <a:latin typeface="Calibri"/>
                <a:cs typeface="Calibri"/>
              </a:rPr>
              <a:t>r</a:t>
            </a:r>
            <a:r>
              <a:rPr sz="1650" spc="0" baseline="2482" dirty="0">
                <a:latin typeface="Calibri"/>
                <a:cs typeface="Calibri"/>
              </a:rPr>
              <a:t>ta</a:t>
            </a:r>
            <a:r>
              <a:rPr sz="1650" spc="4" baseline="2482" dirty="0">
                <a:latin typeface="Calibri"/>
                <a:cs typeface="Calibri"/>
              </a:rPr>
              <a:t>m</a:t>
            </a:r>
            <a:r>
              <a:rPr sz="1650" spc="-9" baseline="2482" dirty="0">
                <a:latin typeface="Calibri"/>
                <a:cs typeface="Calibri"/>
              </a:rPr>
              <a:t>e</a:t>
            </a:r>
            <a:r>
              <a:rPr sz="1650" spc="-4" baseline="2482" dirty="0">
                <a:latin typeface="Calibri"/>
                <a:cs typeface="Calibri"/>
              </a:rPr>
              <a:t>n</a:t>
            </a:r>
            <a:r>
              <a:rPr sz="1650" spc="-9" baseline="2482" dirty="0">
                <a:latin typeface="Calibri"/>
                <a:cs typeface="Calibri"/>
              </a:rPr>
              <a:t>t</a:t>
            </a:r>
            <a:r>
              <a:rPr sz="1650" spc="0" baseline="2482" dirty="0">
                <a:latin typeface="Calibri"/>
                <a:cs typeface="Calibri"/>
              </a:rPr>
              <a:t>o</a:t>
            </a:r>
            <a:r>
              <a:rPr sz="1650" spc="-39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F</a:t>
            </a:r>
            <a:r>
              <a:rPr sz="1650" spc="-4" baseline="2482" dirty="0">
                <a:latin typeface="Calibri"/>
                <a:cs typeface="Calibri"/>
              </a:rPr>
              <a:t>a</a:t>
            </a:r>
            <a:r>
              <a:rPr sz="1650" spc="0" baseline="2482" dirty="0">
                <a:latin typeface="Calibri"/>
                <a:cs typeface="Calibri"/>
              </a:rPr>
              <a:t>r</a:t>
            </a:r>
            <a:r>
              <a:rPr sz="1650" spc="4" baseline="2482" dirty="0">
                <a:latin typeface="Calibri"/>
                <a:cs typeface="Calibri"/>
              </a:rPr>
              <a:t>m</a:t>
            </a:r>
            <a:r>
              <a:rPr sz="1650" spc="0" baseline="2482" dirty="0">
                <a:latin typeface="Calibri"/>
                <a:cs typeface="Calibri"/>
              </a:rPr>
              <a:t>acia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320"/>
              </a:lnSpc>
              <a:spcBef>
                <a:spcPts val="4"/>
              </a:spcBef>
            </a:pPr>
            <a:r>
              <a:rPr sz="1650" spc="0" baseline="2482" dirty="0">
                <a:latin typeface="Calibri"/>
                <a:cs typeface="Calibri"/>
              </a:rPr>
              <a:t>*</a:t>
            </a:r>
            <a:r>
              <a:rPr sz="1650" spc="4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Se</a:t>
            </a:r>
            <a:r>
              <a:rPr sz="1650" spc="-9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c</a:t>
            </a:r>
            <a:r>
              <a:rPr sz="1650" spc="4" baseline="2482" dirty="0">
                <a:latin typeface="Calibri"/>
                <a:cs typeface="Calibri"/>
              </a:rPr>
              <a:t>om</a:t>
            </a:r>
            <a:r>
              <a:rPr sz="1650" spc="-4" baseline="2482" dirty="0">
                <a:latin typeface="Calibri"/>
                <a:cs typeface="Calibri"/>
              </a:rPr>
              <a:t>p</a:t>
            </a:r>
            <a:r>
              <a:rPr sz="1650" spc="0" baseline="2482" dirty="0">
                <a:latin typeface="Calibri"/>
                <a:cs typeface="Calibri"/>
              </a:rPr>
              <a:t>art</a:t>
            </a:r>
            <a:r>
              <a:rPr sz="1650" spc="-9" baseline="2482" dirty="0">
                <a:latin typeface="Calibri"/>
                <a:cs typeface="Calibri"/>
              </a:rPr>
              <a:t>e</a:t>
            </a:r>
            <a:r>
              <a:rPr sz="1650" spc="0" baseline="2482" dirty="0">
                <a:latin typeface="Calibri"/>
                <a:cs typeface="Calibri"/>
              </a:rPr>
              <a:t>n</a:t>
            </a:r>
            <a:r>
              <a:rPr sz="1650" spc="-34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clav</a:t>
            </a:r>
            <a:r>
              <a:rPr sz="1650" spc="4" baseline="2482" dirty="0">
                <a:latin typeface="Calibri"/>
                <a:cs typeface="Calibri"/>
              </a:rPr>
              <a:t>e</a:t>
            </a:r>
            <a:r>
              <a:rPr sz="1650" spc="0" baseline="2482" dirty="0">
                <a:latin typeface="Calibri"/>
                <a:cs typeface="Calibri"/>
              </a:rPr>
              <a:t>s</a:t>
            </a:r>
            <a:r>
              <a:rPr sz="1650" spc="-19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en d</a:t>
            </a:r>
            <a:r>
              <a:rPr sz="1650" spc="-4" baseline="2482" dirty="0">
                <a:latin typeface="Calibri"/>
                <a:cs typeface="Calibri"/>
              </a:rPr>
              <a:t>i</a:t>
            </a:r>
            <a:r>
              <a:rPr sz="1650" spc="0" baseline="2482" dirty="0">
                <a:latin typeface="Calibri"/>
                <a:cs typeface="Calibri"/>
              </a:rPr>
              <a:t>stint</a:t>
            </a:r>
            <a:r>
              <a:rPr sz="1650" spc="-4" baseline="2482" dirty="0">
                <a:latin typeface="Calibri"/>
                <a:cs typeface="Calibri"/>
              </a:rPr>
              <a:t>o</a:t>
            </a:r>
            <a:r>
              <a:rPr sz="1650" spc="0" baseline="2482" dirty="0">
                <a:latin typeface="Calibri"/>
                <a:cs typeface="Calibri"/>
              </a:rPr>
              <a:t>s</a:t>
            </a:r>
            <a:r>
              <a:rPr sz="1650" spc="-44" baseline="2482" dirty="0">
                <a:latin typeface="Calibri"/>
                <a:cs typeface="Calibri"/>
              </a:rPr>
              <a:t> </a:t>
            </a:r>
            <a:r>
              <a:rPr sz="1650" spc="0" baseline="2482" dirty="0">
                <a:latin typeface="Calibri"/>
                <a:cs typeface="Calibri"/>
              </a:rPr>
              <a:t>alma</a:t>
            </a:r>
            <a:r>
              <a:rPr sz="1650" spc="4" baseline="2482" dirty="0">
                <a:latin typeface="Calibri"/>
                <a:cs typeface="Calibri"/>
              </a:rPr>
              <a:t>c</a:t>
            </a:r>
            <a:r>
              <a:rPr sz="1650" spc="0" baseline="2482" dirty="0">
                <a:latin typeface="Calibri"/>
                <a:cs typeface="Calibri"/>
              </a:rPr>
              <a:t>enes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74332" y="3869054"/>
            <a:ext cx="1745615" cy="4263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0"/>
              </a:spcBef>
            </a:pPr>
            <a:endParaRPr sz="950"/>
          </a:p>
          <a:p>
            <a:pPr marL="380746">
              <a:lnSpc>
                <a:spcPct val="101725"/>
              </a:lnSpc>
            </a:pP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19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 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19947" y="3869054"/>
            <a:ext cx="1562607" cy="4263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0"/>
              </a:spcBef>
            </a:pPr>
            <a:endParaRPr sz="950"/>
          </a:p>
          <a:p>
            <a:pPr marL="414274">
              <a:lnSpc>
                <a:spcPct val="101725"/>
              </a:lnSpc>
            </a:pP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74332" y="4295394"/>
            <a:ext cx="1745615" cy="518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19920" marR="619479" indent="1464" algn="ctr">
              <a:lnSpc>
                <a:spcPct val="100041"/>
              </a:lnSpc>
              <a:spcBef>
                <a:spcPts val="409"/>
              </a:spcBef>
            </a:pPr>
            <a:r>
              <a:rPr sz="1400" spc="0" dirty="0">
                <a:latin typeface="Arial"/>
                <a:cs typeface="Arial"/>
              </a:rPr>
              <a:t>460 (59%)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19947" y="4295394"/>
            <a:ext cx="1562607" cy="518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8480" marR="527912" indent="1464" algn="ctr">
              <a:lnSpc>
                <a:spcPct val="100041"/>
              </a:lnSpc>
              <a:spcBef>
                <a:spcPts val="409"/>
              </a:spcBef>
            </a:pPr>
            <a:r>
              <a:rPr sz="1400" spc="0" dirty="0">
                <a:latin typeface="Arial"/>
                <a:cs typeface="Arial"/>
              </a:rPr>
              <a:t>322 (41%)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2634" y="3869054"/>
            <a:ext cx="2302129" cy="640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19" marR="85381" indent="-225551">
              <a:lnSpc>
                <a:spcPts val="1440"/>
              </a:lnSpc>
              <a:spcBef>
                <a:spcPts val="412"/>
              </a:spcBef>
            </a:pP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ame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os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lid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sto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y 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tro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64763" y="3869054"/>
            <a:ext cx="1571625" cy="640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2414" marR="247169" indent="42672">
              <a:lnSpc>
                <a:spcPts val="1440"/>
              </a:lnSpc>
              <a:spcBef>
                <a:spcPts val="412"/>
              </a:spcBef>
            </a:pP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ame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os 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spi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ó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36388" y="3869054"/>
            <a:ext cx="1670685" cy="640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8345" marR="336299" algn="ctr">
              <a:lnSpc>
                <a:spcPct val="101725"/>
              </a:lnSpc>
              <a:spcBef>
                <a:spcPts val="350"/>
              </a:spcBef>
            </a:pP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200" b="1" spc="-9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72643" marR="74846" algn="ctr">
              <a:lnSpc>
                <a:spcPts val="1440"/>
              </a:lnSpc>
              <a:spcBef>
                <a:spcPts val="72"/>
              </a:spcBef>
            </a:pPr>
            <a:r>
              <a:rPr sz="1800" b="1" spc="-4" baseline="2275" dirty="0">
                <a:solidFill>
                  <a:srgbClr val="FFFFFF"/>
                </a:solidFill>
                <a:latin typeface="Calibri"/>
                <a:cs typeface="Calibri"/>
              </a:rPr>
              <a:t>Mé</a:t>
            </a:r>
            <a:r>
              <a:rPr sz="1800" b="1" spc="4" baseline="227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00" b="1" spc="0" baseline="2275" dirty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r>
              <a:rPr sz="1800" b="1" spc="4" baseline="2275" dirty="0">
                <a:solidFill>
                  <a:srgbClr val="FFFFFF"/>
                </a:solidFill>
                <a:latin typeface="Calibri"/>
                <a:cs typeface="Calibri"/>
              </a:rPr>
              <a:t> d</a:t>
            </a:r>
            <a:r>
              <a:rPr sz="1800" b="1" spc="0" baseline="2275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800" b="1" spc="-4" baseline="2275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800" b="1" spc="4" baseline="2275" dirty="0">
                <a:solidFill>
                  <a:srgbClr val="FFFFFF"/>
                </a:solidFill>
                <a:latin typeface="Calibri"/>
                <a:cs typeface="Calibri"/>
              </a:rPr>
              <a:t>pl</a:t>
            </a:r>
            <a:r>
              <a:rPr sz="1800" b="1" spc="-4" baseline="2275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r>
              <a:rPr sz="1800" b="1" spc="4" baseline="227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0" baseline="227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spc="4" baseline="227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spc="0" baseline="2275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2634" y="4509135"/>
            <a:ext cx="2302129" cy="3072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6210" marR="976591" algn="ctr">
              <a:lnSpc>
                <a:spcPct val="95825"/>
              </a:lnSpc>
              <a:spcBef>
                <a:spcPts val="409"/>
              </a:spcBef>
            </a:pPr>
            <a:r>
              <a:rPr sz="1400" spc="0" dirty="0">
                <a:latin typeface="Arial"/>
                <a:cs typeface="Arial"/>
              </a:rPr>
              <a:t>214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64763" y="4509135"/>
            <a:ext cx="1571625" cy="3072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10577" marR="611720" algn="ctr">
              <a:lnSpc>
                <a:spcPct val="95825"/>
              </a:lnSpc>
              <a:spcBef>
                <a:spcPts val="409"/>
              </a:spcBef>
            </a:pPr>
            <a:r>
              <a:rPr sz="1400" spc="0" dirty="0">
                <a:latin typeface="Arial"/>
                <a:cs typeface="Arial"/>
              </a:rPr>
              <a:t>229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6388" y="4509135"/>
            <a:ext cx="1670685" cy="3072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60742" marR="660615" algn="ctr">
              <a:lnSpc>
                <a:spcPct val="95825"/>
              </a:lnSpc>
              <a:spcBef>
                <a:spcPts val="409"/>
              </a:spcBef>
            </a:pPr>
            <a:r>
              <a:rPr sz="1400" spc="0" dirty="0">
                <a:latin typeface="Arial"/>
                <a:cs typeface="Arial"/>
              </a:rPr>
              <a:t>782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3368" y="2316479"/>
            <a:ext cx="2403614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447" marR="815579" algn="ctr">
              <a:lnSpc>
                <a:spcPct val="101725"/>
              </a:lnSpc>
              <a:spcBef>
                <a:spcPts val="350"/>
              </a:spcBef>
            </a:pPr>
            <a:r>
              <a:rPr sz="1200" b="1" spc="-1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ta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av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6983" y="2316479"/>
            <a:ext cx="2448941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46607" marR="1046869" algn="ctr">
              <a:lnSpc>
                <a:spcPct val="101725"/>
              </a:lnSpc>
              <a:spcBef>
                <a:spcPts val="350"/>
              </a:spcBef>
            </a:pP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FE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95924" y="2316479"/>
            <a:ext cx="2832227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051">
              <a:lnSpc>
                <a:spcPct val="101725"/>
              </a:lnSpc>
              <a:spcBef>
                <a:spcPts val="350"/>
              </a:spcBef>
            </a:pP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av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 re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ibid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8151" y="2316479"/>
            <a:ext cx="1656079" cy="370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8092">
              <a:lnSpc>
                <a:spcPct val="101725"/>
              </a:lnSpc>
              <a:spcBef>
                <a:spcPts val="350"/>
              </a:spcBef>
            </a:pP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-14" dirty="0">
                <a:solidFill>
                  <a:srgbClr val="FFFFFF"/>
                </a:solidFill>
                <a:latin typeface="Calibri"/>
                <a:cs typeface="Calibri"/>
              </a:rPr>
              <a:t>av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b="1" spc="4" dirty="0">
                <a:solidFill>
                  <a:srgbClr val="FFFFFF"/>
                </a:solidFill>
                <a:latin typeface="Calibri"/>
                <a:cs typeface="Calibri"/>
              </a:rPr>
              <a:t>ibid</a:t>
            </a:r>
            <a:r>
              <a:rPr sz="12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3368" y="2687320"/>
            <a:ext cx="2403614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26388" marR="1027899" algn="ctr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956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6983" y="2687320"/>
            <a:ext cx="2448941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99527" marR="1099146" algn="ctr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86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5924" y="2687320"/>
            <a:ext cx="2832227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42021" marR="1240878" algn="ctr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870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28151" y="2687320"/>
            <a:ext cx="1656079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3916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129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(13</a:t>
            </a:r>
            <a:r>
              <a:rPr sz="1400" spc="4" dirty="0">
                <a:latin typeface="Arial"/>
                <a:cs typeface="Arial"/>
              </a:rPr>
              <a:t>.</a:t>
            </a:r>
            <a:r>
              <a:rPr sz="1400" spc="0" dirty="0">
                <a:latin typeface="Arial"/>
                <a:cs typeface="Arial"/>
              </a:rPr>
              <a:t>5%)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68" y="3058160"/>
            <a:ext cx="2403614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9353">
              <a:lnSpc>
                <a:spcPct val="95825"/>
              </a:lnSpc>
              <a:spcBef>
                <a:spcPts val="405"/>
              </a:spcBef>
            </a:pP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on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o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en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pe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6983" y="3058160"/>
            <a:ext cx="2448941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06501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44</a:t>
            </a:r>
            <a:r>
              <a:rPr sz="1400" spc="4" dirty="0">
                <a:latin typeface="Arial"/>
                <a:cs typeface="Arial"/>
              </a:rPr>
              <a:t>,</a:t>
            </a:r>
            <a:r>
              <a:rPr sz="1400" spc="0" dirty="0">
                <a:latin typeface="Arial"/>
                <a:cs typeface="Arial"/>
              </a:rPr>
              <a:t>564</a:t>
            </a:r>
            <a:r>
              <a:rPr sz="1400" spc="-9" dirty="0">
                <a:latin typeface="Arial"/>
                <a:cs typeface="Arial"/>
              </a:rPr>
              <a:t>,</a:t>
            </a:r>
            <a:r>
              <a:rPr sz="1400" spc="0" dirty="0">
                <a:latin typeface="Arial"/>
                <a:cs typeface="Arial"/>
              </a:rPr>
              <a:t>5</a:t>
            </a:r>
            <a:r>
              <a:rPr sz="1400" spc="-14" dirty="0">
                <a:latin typeface="Arial"/>
                <a:cs typeface="Arial"/>
              </a:rPr>
              <a:t>8</a:t>
            </a:r>
            <a:r>
              <a:rPr sz="1400" spc="0" dirty="0">
                <a:latin typeface="Arial"/>
                <a:cs typeface="Arial"/>
              </a:rPr>
              <a:t>5</a:t>
            </a:r>
            <a:r>
              <a:rPr sz="1400" spc="-4" dirty="0">
                <a:latin typeface="Arial"/>
                <a:cs typeface="Arial"/>
              </a:rPr>
              <a:t>.</a:t>
            </a:r>
            <a:r>
              <a:rPr sz="1400" spc="0" dirty="0">
                <a:latin typeface="Arial"/>
                <a:cs typeface="Arial"/>
              </a:rPr>
              <a:t>91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95924" y="3058160"/>
            <a:ext cx="2832227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0226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137,064</a:t>
            </a:r>
            <a:r>
              <a:rPr sz="1400" spc="-4" dirty="0">
                <a:latin typeface="Arial"/>
                <a:cs typeface="Arial"/>
              </a:rPr>
              <a:t>,</a:t>
            </a:r>
            <a:r>
              <a:rPr sz="1400" spc="0" dirty="0">
                <a:latin typeface="Arial"/>
                <a:cs typeface="Arial"/>
              </a:rPr>
              <a:t>3</a:t>
            </a:r>
            <a:r>
              <a:rPr sz="1400" spc="-14" dirty="0">
                <a:latin typeface="Arial"/>
                <a:cs typeface="Arial"/>
              </a:rPr>
              <a:t>3</a:t>
            </a:r>
            <a:r>
              <a:rPr sz="1400" spc="0" dirty="0">
                <a:latin typeface="Arial"/>
                <a:cs typeface="Arial"/>
              </a:rPr>
              <a:t>6</a:t>
            </a:r>
            <a:r>
              <a:rPr sz="1400" spc="-4" dirty="0">
                <a:latin typeface="Arial"/>
                <a:cs typeface="Arial"/>
              </a:rPr>
              <a:t>.</a:t>
            </a:r>
            <a:r>
              <a:rPr sz="1400" spc="0" dirty="0">
                <a:latin typeface="Arial"/>
                <a:cs typeface="Arial"/>
              </a:rPr>
              <a:t>90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28151" y="3058160"/>
            <a:ext cx="1656079" cy="370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0388">
              <a:lnSpc>
                <a:spcPct val="95825"/>
              </a:lnSpc>
              <a:spcBef>
                <a:spcPts val="405"/>
              </a:spcBef>
            </a:pPr>
            <a:r>
              <a:rPr sz="1400" spc="0" dirty="0">
                <a:latin typeface="Arial"/>
                <a:cs typeface="Arial"/>
              </a:rPr>
              <a:t>5</a:t>
            </a:r>
            <a:r>
              <a:rPr sz="1400" spc="4" dirty="0">
                <a:latin typeface="Arial"/>
                <a:cs typeface="Arial"/>
              </a:rPr>
              <a:t>,</a:t>
            </a:r>
            <a:r>
              <a:rPr sz="1400" spc="0" dirty="0">
                <a:latin typeface="Arial"/>
                <a:cs typeface="Arial"/>
              </a:rPr>
              <a:t>662,</a:t>
            </a:r>
            <a:r>
              <a:rPr sz="1400" spc="-9" dirty="0">
                <a:latin typeface="Arial"/>
                <a:cs typeface="Arial"/>
              </a:rPr>
              <a:t>0</a:t>
            </a:r>
            <a:r>
              <a:rPr sz="1400" spc="0" dirty="0">
                <a:latin typeface="Arial"/>
                <a:cs typeface="Arial"/>
              </a:rPr>
              <a:t>14</a:t>
            </a:r>
            <a:r>
              <a:rPr sz="1400" spc="-4" dirty="0">
                <a:latin typeface="Arial"/>
                <a:cs typeface="Arial"/>
              </a:rPr>
              <a:t>.</a:t>
            </a:r>
            <a:r>
              <a:rPr sz="1400" spc="0" dirty="0">
                <a:latin typeface="Arial"/>
                <a:cs typeface="Arial"/>
              </a:rPr>
              <a:t>90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object 156"/>
          <p:cNvSpPr/>
          <p:nvPr/>
        </p:nvSpPr>
        <p:spPr>
          <a:xfrm>
            <a:off x="260604" y="220979"/>
            <a:ext cx="568452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21080" y="414527"/>
            <a:ext cx="0" cy="511937"/>
          </a:xfrm>
          <a:custGeom>
            <a:avLst/>
            <a:gdLst/>
            <a:ahLst/>
            <a:cxnLst/>
            <a:rect l="l" t="t" r="r" b="b"/>
            <a:pathLst>
              <a:path h="511937">
                <a:moveTo>
                  <a:pt x="0" y="0"/>
                </a:moveTo>
                <a:lnTo>
                  <a:pt x="0" y="511937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2013692" y="5942076"/>
            <a:ext cx="178307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189464" y="6024370"/>
            <a:ext cx="1435607" cy="723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56844" y="2385631"/>
            <a:ext cx="1947544" cy="447357"/>
          </a:xfrm>
          <a:custGeom>
            <a:avLst/>
            <a:gdLst/>
            <a:ahLst/>
            <a:cxnLst/>
            <a:rect l="l" t="t" r="r" b="b"/>
            <a:pathLst>
              <a:path w="1947544" h="447357">
                <a:moveTo>
                  <a:pt x="0" y="447357"/>
                </a:moveTo>
                <a:lnTo>
                  <a:pt x="1947544" y="447357"/>
                </a:lnTo>
                <a:lnTo>
                  <a:pt x="1947544" y="0"/>
                </a:lnTo>
                <a:lnTo>
                  <a:pt x="0" y="0"/>
                </a:lnTo>
                <a:lnTo>
                  <a:pt x="0" y="447357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304415" y="2385631"/>
            <a:ext cx="900696" cy="447357"/>
          </a:xfrm>
          <a:custGeom>
            <a:avLst/>
            <a:gdLst/>
            <a:ahLst/>
            <a:cxnLst/>
            <a:rect l="l" t="t" r="r" b="b"/>
            <a:pathLst>
              <a:path w="900696" h="447357">
                <a:moveTo>
                  <a:pt x="0" y="447357"/>
                </a:moveTo>
                <a:lnTo>
                  <a:pt x="900696" y="447357"/>
                </a:lnTo>
                <a:lnTo>
                  <a:pt x="900696" y="0"/>
                </a:lnTo>
                <a:lnTo>
                  <a:pt x="0" y="0"/>
                </a:lnTo>
                <a:lnTo>
                  <a:pt x="0" y="447357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205099" y="2385593"/>
            <a:ext cx="2155698" cy="220192"/>
          </a:xfrm>
          <a:custGeom>
            <a:avLst/>
            <a:gdLst/>
            <a:ahLst/>
            <a:cxnLst/>
            <a:rect l="l" t="t" r="r" b="b"/>
            <a:pathLst>
              <a:path w="2155698" h="220192">
                <a:moveTo>
                  <a:pt x="0" y="220192"/>
                </a:moveTo>
                <a:lnTo>
                  <a:pt x="2155698" y="220192"/>
                </a:lnTo>
                <a:lnTo>
                  <a:pt x="2155698" y="0"/>
                </a:lnTo>
                <a:lnTo>
                  <a:pt x="0" y="0"/>
                </a:lnTo>
                <a:lnTo>
                  <a:pt x="0" y="22019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360797" y="2385593"/>
            <a:ext cx="2048510" cy="220192"/>
          </a:xfrm>
          <a:custGeom>
            <a:avLst/>
            <a:gdLst/>
            <a:ahLst/>
            <a:cxnLst/>
            <a:rect l="l" t="t" r="r" b="b"/>
            <a:pathLst>
              <a:path w="2048510" h="220192">
                <a:moveTo>
                  <a:pt x="0" y="220192"/>
                </a:moveTo>
                <a:lnTo>
                  <a:pt x="2048510" y="220192"/>
                </a:lnTo>
                <a:lnTo>
                  <a:pt x="2048510" y="0"/>
                </a:lnTo>
                <a:lnTo>
                  <a:pt x="0" y="0"/>
                </a:lnTo>
                <a:lnTo>
                  <a:pt x="0" y="22019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409307" y="2385593"/>
            <a:ext cx="2014727" cy="220192"/>
          </a:xfrm>
          <a:custGeom>
            <a:avLst/>
            <a:gdLst/>
            <a:ahLst/>
            <a:cxnLst/>
            <a:rect l="l" t="t" r="r" b="b"/>
            <a:pathLst>
              <a:path w="2014727" h="220192">
                <a:moveTo>
                  <a:pt x="0" y="220192"/>
                </a:moveTo>
                <a:lnTo>
                  <a:pt x="2014727" y="220192"/>
                </a:lnTo>
                <a:lnTo>
                  <a:pt x="2014727" y="0"/>
                </a:lnTo>
                <a:lnTo>
                  <a:pt x="0" y="0"/>
                </a:lnTo>
                <a:lnTo>
                  <a:pt x="0" y="22019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424035" y="2385593"/>
            <a:ext cx="2284095" cy="220192"/>
          </a:xfrm>
          <a:custGeom>
            <a:avLst/>
            <a:gdLst/>
            <a:ahLst/>
            <a:cxnLst/>
            <a:rect l="l" t="t" r="r" b="b"/>
            <a:pathLst>
              <a:path w="2284095" h="220192">
                <a:moveTo>
                  <a:pt x="0" y="220192"/>
                </a:moveTo>
                <a:lnTo>
                  <a:pt x="2284095" y="220192"/>
                </a:lnTo>
                <a:lnTo>
                  <a:pt x="2284095" y="0"/>
                </a:lnTo>
                <a:lnTo>
                  <a:pt x="0" y="0"/>
                </a:lnTo>
                <a:lnTo>
                  <a:pt x="0" y="220192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205099" y="2605824"/>
            <a:ext cx="840828" cy="227164"/>
          </a:xfrm>
          <a:custGeom>
            <a:avLst/>
            <a:gdLst/>
            <a:ahLst/>
            <a:cxnLst/>
            <a:rect l="l" t="t" r="r" b="b"/>
            <a:pathLst>
              <a:path w="840828" h="227164">
                <a:moveTo>
                  <a:pt x="0" y="227164"/>
                </a:moveTo>
                <a:lnTo>
                  <a:pt x="840828" y="227164"/>
                </a:lnTo>
                <a:lnTo>
                  <a:pt x="8408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045966" y="2605824"/>
            <a:ext cx="840828" cy="227164"/>
          </a:xfrm>
          <a:custGeom>
            <a:avLst/>
            <a:gdLst/>
            <a:ahLst/>
            <a:cxnLst/>
            <a:rect l="l" t="t" r="r" b="b"/>
            <a:pathLst>
              <a:path w="840828" h="227164">
                <a:moveTo>
                  <a:pt x="0" y="227164"/>
                </a:moveTo>
                <a:lnTo>
                  <a:pt x="840828" y="227164"/>
                </a:lnTo>
                <a:lnTo>
                  <a:pt x="8408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86833" y="2605824"/>
            <a:ext cx="474052" cy="227164"/>
          </a:xfrm>
          <a:custGeom>
            <a:avLst/>
            <a:gdLst/>
            <a:ahLst/>
            <a:cxnLst/>
            <a:rect l="l" t="t" r="r" b="b"/>
            <a:pathLst>
              <a:path w="474052" h="227164">
                <a:moveTo>
                  <a:pt x="0" y="227164"/>
                </a:moveTo>
                <a:lnTo>
                  <a:pt x="474052" y="227164"/>
                </a:lnTo>
                <a:lnTo>
                  <a:pt x="474052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360797" y="2605824"/>
            <a:ext cx="840828" cy="227164"/>
          </a:xfrm>
          <a:custGeom>
            <a:avLst/>
            <a:gdLst/>
            <a:ahLst/>
            <a:cxnLst/>
            <a:rect l="l" t="t" r="r" b="b"/>
            <a:pathLst>
              <a:path w="840828" h="227164">
                <a:moveTo>
                  <a:pt x="0" y="227164"/>
                </a:moveTo>
                <a:lnTo>
                  <a:pt x="840828" y="227164"/>
                </a:lnTo>
                <a:lnTo>
                  <a:pt x="8408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201664" y="2605824"/>
            <a:ext cx="775665" cy="227164"/>
          </a:xfrm>
          <a:custGeom>
            <a:avLst/>
            <a:gdLst/>
            <a:ahLst/>
            <a:cxnLst/>
            <a:rect l="l" t="t" r="r" b="b"/>
            <a:pathLst>
              <a:path w="775665" h="227164">
                <a:moveTo>
                  <a:pt x="0" y="227164"/>
                </a:moveTo>
                <a:lnTo>
                  <a:pt x="775665" y="227164"/>
                </a:lnTo>
                <a:lnTo>
                  <a:pt x="775665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977253" y="2605824"/>
            <a:ext cx="432028" cy="227164"/>
          </a:xfrm>
          <a:custGeom>
            <a:avLst/>
            <a:gdLst/>
            <a:ahLst/>
            <a:cxnLst/>
            <a:rect l="l" t="t" r="r" b="b"/>
            <a:pathLst>
              <a:path w="432028" h="227164">
                <a:moveTo>
                  <a:pt x="0" y="227164"/>
                </a:moveTo>
                <a:lnTo>
                  <a:pt x="432028" y="227164"/>
                </a:lnTo>
                <a:lnTo>
                  <a:pt x="4320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409307" y="2605824"/>
            <a:ext cx="840828" cy="227164"/>
          </a:xfrm>
          <a:custGeom>
            <a:avLst/>
            <a:gdLst/>
            <a:ahLst/>
            <a:cxnLst/>
            <a:rect l="l" t="t" r="r" b="b"/>
            <a:pathLst>
              <a:path w="840828" h="227164">
                <a:moveTo>
                  <a:pt x="0" y="227164"/>
                </a:moveTo>
                <a:lnTo>
                  <a:pt x="840828" y="227164"/>
                </a:lnTo>
                <a:lnTo>
                  <a:pt x="8408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50174" y="2605824"/>
            <a:ext cx="796378" cy="227164"/>
          </a:xfrm>
          <a:custGeom>
            <a:avLst/>
            <a:gdLst/>
            <a:ahLst/>
            <a:cxnLst/>
            <a:rect l="l" t="t" r="r" b="b"/>
            <a:pathLst>
              <a:path w="796378" h="227164">
                <a:moveTo>
                  <a:pt x="0" y="227164"/>
                </a:moveTo>
                <a:lnTo>
                  <a:pt x="796378" y="227164"/>
                </a:lnTo>
                <a:lnTo>
                  <a:pt x="79637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046591" y="2605824"/>
            <a:ext cx="377545" cy="227164"/>
          </a:xfrm>
          <a:custGeom>
            <a:avLst/>
            <a:gdLst/>
            <a:ahLst/>
            <a:cxnLst/>
            <a:rect l="l" t="t" r="r" b="b"/>
            <a:pathLst>
              <a:path w="377545" h="227164">
                <a:moveTo>
                  <a:pt x="0" y="227164"/>
                </a:moveTo>
                <a:lnTo>
                  <a:pt x="377545" y="227164"/>
                </a:lnTo>
                <a:lnTo>
                  <a:pt x="377545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24035" y="2605824"/>
            <a:ext cx="840828" cy="227164"/>
          </a:xfrm>
          <a:custGeom>
            <a:avLst/>
            <a:gdLst/>
            <a:ahLst/>
            <a:cxnLst/>
            <a:rect l="l" t="t" r="r" b="b"/>
            <a:pathLst>
              <a:path w="840828" h="227164">
                <a:moveTo>
                  <a:pt x="0" y="227164"/>
                </a:moveTo>
                <a:lnTo>
                  <a:pt x="840828" y="227164"/>
                </a:lnTo>
                <a:lnTo>
                  <a:pt x="840828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264902" y="2605824"/>
            <a:ext cx="807999" cy="227164"/>
          </a:xfrm>
          <a:custGeom>
            <a:avLst/>
            <a:gdLst/>
            <a:ahLst/>
            <a:cxnLst/>
            <a:rect l="l" t="t" r="r" b="b"/>
            <a:pathLst>
              <a:path w="807999" h="227164">
                <a:moveTo>
                  <a:pt x="0" y="227164"/>
                </a:moveTo>
                <a:lnTo>
                  <a:pt x="807999" y="227164"/>
                </a:lnTo>
                <a:lnTo>
                  <a:pt x="807999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072876" y="2605824"/>
            <a:ext cx="635266" cy="227164"/>
          </a:xfrm>
          <a:custGeom>
            <a:avLst/>
            <a:gdLst/>
            <a:ahLst/>
            <a:cxnLst/>
            <a:rect l="l" t="t" r="r" b="b"/>
            <a:pathLst>
              <a:path w="635266" h="227164">
                <a:moveTo>
                  <a:pt x="0" y="227164"/>
                </a:moveTo>
                <a:lnTo>
                  <a:pt x="635266" y="227164"/>
                </a:lnTo>
                <a:lnTo>
                  <a:pt x="635266" y="0"/>
                </a:lnTo>
                <a:lnTo>
                  <a:pt x="0" y="0"/>
                </a:lnTo>
                <a:lnTo>
                  <a:pt x="0" y="227164"/>
                </a:lnTo>
                <a:close/>
              </a:path>
            </a:pathLst>
          </a:custGeom>
          <a:solidFill>
            <a:srgbClr val="2D95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886833" y="2832938"/>
            <a:ext cx="474052" cy="454329"/>
          </a:xfrm>
          <a:custGeom>
            <a:avLst/>
            <a:gdLst/>
            <a:ahLst/>
            <a:cxnLst/>
            <a:rect l="l" t="t" r="r" b="b"/>
            <a:pathLst>
              <a:path w="474052" h="454329">
                <a:moveTo>
                  <a:pt x="0" y="454329"/>
                </a:moveTo>
                <a:lnTo>
                  <a:pt x="474052" y="454329"/>
                </a:lnTo>
                <a:lnTo>
                  <a:pt x="474052" y="0"/>
                </a:lnTo>
                <a:lnTo>
                  <a:pt x="0" y="0"/>
                </a:lnTo>
                <a:lnTo>
                  <a:pt x="0" y="45432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977253" y="2832938"/>
            <a:ext cx="432028" cy="454329"/>
          </a:xfrm>
          <a:custGeom>
            <a:avLst/>
            <a:gdLst/>
            <a:ahLst/>
            <a:cxnLst/>
            <a:rect l="l" t="t" r="r" b="b"/>
            <a:pathLst>
              <a:path w="432028" h="454329">
                <a:moveTo>
                  <a:pt x="0" y="454329"/>
                </a:moveTo>
                <a:lnTo>
                  <a:pt x="432028" y="454329"/>
                </a:lnTo>
                <a:lnTo>
                  <a:pt x="432028" y="0"/>
                </a:lnTo>
                <a:lnTo>
                  <a:pt x="0" y="0"/>
                </a:lnTo>
                <a:lnTo>
                  <a:pt x="0" y="4543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46591" y="2832938"/>
            <a:ext cx="377545" cy="454329"/>
          </a:xfrm>
          <a:custGeom>
            <a:avLst/>
            <a:gdLst/>
            <a:ahLst/>
            <a:cxnLst/>
            <a:rect l="l" t="t" r="r" b="b"/>
            <a:pathLst>
              <a:path w="377545" h="454329">
                <a:moveTo>
                  <a:pt x="0" y="454329"/>
                </a:moveTo>
                <a:lnTo>
                  <a:pt x="377545" y="454329"/>
                </a:lnTo>
                <a:lnTo>
                  <a:pt x="377545" y="0"/>
                </a:lnTo>
                <a:lnTo>
                  <a:pt x="0" y="0"/>
                </a:lnTo>
                <a:lnTo>
                  <a:pt x="0" y="45432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072876" y="2832938"/>
            <a:ext cx="635266" cy="454329"/>
          </a:xfrm>
          <a:custGeom>
            <a:avLst/>
            <a:gdLst/>
            <a:ahLst/>
            <a:cxnLst/>
            <a:rect l="l" t="t" r="r" b="b"/>
            <a:pathLst>
              <a:path w="635266" h="454329">
                <a:moveTo>
                  <a:pt x="0" y="454329"/>
                </a:moveTo>
                <a:lnTo>
                  <a:pt x="635266" y="454329"/>
                </a:lnTo>
                <a:lnTo>
                  <a:pt x="635266" y="0"/>
                </a:lnTo>
                <a:lnTo>
                  <a:pt x="0" y="0"/>
                </a:lnTo>
                <a:lnTo>
                  <a:pt x="0" y="45432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86833" y="3287306"/>
            <a:ext cx="474052" cy="453605"/>
          </a:xfrm>
          <a:custGeom>
            <a:avLst/>
            <a:gdLst/>
            <a:ahLst/>
            <a:cxnLst/>
            <a:rect l="l" t="t" r="r" b="b"/>
            <a:pathLst>
              <a:path w="474052" h="453605">
                <a:moveTo>
                  <a:pt x="0" y="453605"/>
                </a:moveTo>
                <a:lnTo>
                  <a:pt x="474052" y="453605"/>
                </a:lnTo>
                <a:lnTo>
                  <a:pt x="474052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977253" y="3287306"/>
            <a:ext cx="432028" cy="453605"/>
          </a:xfrm>
          <a:custGeom>
            <a:avLst/>
            <a:gdLst/>
            <a:ahLst/>
            <a:cxnLst/>
            <a:rect l="l" t="t" r="r" b="b"/>
            <a:pathLst>
              <a:path w="432028" h="453605">
                <a:moveTo>
                  <a:pt x="0" y="453605"/>
                </a:moveTo>
                <a:lnTo>
                  <a:pt x="432028" y="453605"/>
                </a:lnTo>
                <a:lnTo>
                  <a:pt x="432028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046591" y="3287306"/>
            <a:ext cx="377545" cy="453605"/>
          </a:xfrm>
          <a:custGeom>
            <a:avLst/>
            <a:gdLst/>
            <a:ahLst/>
            <a:cxnLst/>
            <a:rect l="l" t="t" r="r" b="b"/>
            <a:pathLst>
              <a:path w="377545" h="453605">
                <a:moveTo>
                  <a:pt x="0" y="453605"/>
                </a:moveTo>
                <a:lnTo>
                  <a:pt x="377545" y="453605"/>
                </a:lnTo>
                <a:lnTo>
                  <a:pt x="377545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1072876" y="3287306"/>
            <a:ext cx="635266" cy="453605"/>
          </a:xfrm>
          <a:custGeom>
            <a:avLst/>
            <a:gdLst/>
            <a:ahLst/>
            <a:cxnLst/>
            <a:rect l="l" t="t" r="r" b="b"/>
            <a:pathLst>
              <a:path w="635266" h="453605">
                <a:moveTo>
                  <a:pt x="0" y="453605"/>
                </a:moveTo>
                <a:lnTo>
                  <a:pt x="635266" y="453605"/>
                </a:lnTo>
                <a:lnTo>
                  <a:pt x="635266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86833" y="3740950"/>
            <a:ext cx="474052" cy="453605"/>
          </a:xfrm>
          <a:custGeom>
            <a:avLst/>
            <a:gdLst/>
            <a:ahLst/>
            <a:cxnLst/>
            <a:rect l="l" t="t" r="r" b="b"/>
            <a:pathLst>
              <a:path w="474052" h="453605">
                <a:moveTo>
                  <a:pt x="0" y="453605"/>
                </a:moveTo>
                <a:lnTo>
                  <a:pt x="474052" y="453605"/>
                </a:lnTo>
                <a:lnTo>
                  <a:pt x="474052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977253" y="3740950"/>
            <a:ext cx="432028" cy="453605"/>
          </a:xfrm>
          <a:custGeom>
            <a:avLst/>
            <a:gdLst/>
            <a:ahLst/>
            <a:cxnLst/>
            <a:rect l="l" t="t" r="r" b="b"/>
            <a:pathLst>
              <a:path w="432028" h="453605">
                <a:moveTo>
                  <a:pt x="0" y="453605"/>
                </a:moveTo>
                <a:lnTo>
                  <a:pt x="432028" y="453605"/>
                </a:lnTo>
                <a:lnTo>
                  <a:pt x="432028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046591" y="3740950"/>
            <a:ext cx="377545" cy="453605"/>
          </a:xfrm>
          <a:custGeom>
            <a:avLst/>
            <a:gdLst/>
            <a:ahLst/>
            <a:cxnLst/>
            <a:rect l="l" t="t" r="r" b="b"/>
            <a:pathLst>
              <a:path w="377545" h="453605">
                <a:moveTo>
                  <a:pt x="0" y="453605"/>
                </a:moveTo>
                <a:lnTo>
                  <a:pt x="377545" y="453605"/>
                </a:lnTo>
                <a:lnTo>
                  <a:pt x="377545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072876" y="3740950"/>
            <a:ext cx="635266" cy="453605"/>
          </a:xfrm>
          <a:custGeom>
            <a:avLst/>
            <a:gdLst/>
            <a:ahLst/>
            <a:cxnLst/>
            <a:rect l="l" t="t" r="r" b="b"/>
            <a:pathLst>
              <a:path w="635266" h="453605">
                <a:moveTo>
                  <a:pt x="0" y="453605"/>
                </a:moveTo>
                <a:lnTo>
                  <a:pt x="635266" y="453605"/>
                </a:lnTo>
                <a:lnTo>
                  <a:pt x="635266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886833" y="4194467"/>
            <a:ext cx="474052" cy="453605"/>
          </a:xfrm>
          <a:custGeom>
            <a:avLst/>
            <a:gdLst/>
            <a:ahLst/>
            <a:cxnLst/>
            <a:rect l="l" t="t" r="r" b="b"/>
            <a:pathLst>
              <a:path w="474052" h="453605">
                <a:moveTo>
                  <a:pt x="0" y="453605"/>
                </a:moveTo>
                <a:lnTo>
                  <a:pt x="474052" y="453605"/>
                </a:lnTo>
                <a:lnTo>
                  <a:pt x="474052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977253" y="4194467"/>
            <a:ext cx="432028" cy="453605"/>
          </a:xfrm>
          <a:custGeom>
            <a:avLst/>
            <a:gdLst/>
            <a:ahLst/>
            <a:cxnLst/>
            <a:rect l="l" t="t" r="r" b="b"/>
            <a:pathLst>
              <a:path w="432028" h="453605">
                <a:moveTo>
                  <a:pt x="0" y="453605"/>
                </a:moveTo>
                <a:lnTo>
                  <a:pt x="432028" y="453605"/>
                </a:lnTo>
                <a:lnTo>
                  <a:pt x="432028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46591" y="4194467"/>
            <a:ext cx="377545" cy="453605"/>
          </a:xfrm>
          <a:custGeom>
            <a:avLst/>
            <a:gdLst/>
            <a:ahLst/>
            <a:cxnLst/>
            <a:rect l="l" t="t" r="r" b="b"/>
            <a:pathLst>
              <a:path w="377545" h="453605">
                <a:moveTo>
                  <a:pt x="0" y="453605"/>
                </a:moveTo>
                <a:lnTo>
                  <a:pt x="377545" y="453605"/>
                </a:lnTo>
                <a:lnTo>
                  <a:pt x="377545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072876" y="4194467"/>
            <a:ext cx="635266" cy="453605"/>
          </a:xfrm>
          <a:custGeom>
            <a:avLst/>
            <a:gdLst/>
            <a:ahLst/>
            <a:cxnLst/>
            <a:rect l="l" t="t" r="r" b="b"/>
            <a:pathLst>
              <a:path w="635266" h="453605">
                <a:moveTo>
                  <a:pt x="0" y="453605"/>
                </a:moveTo>
                <a:lnTo>
                  <a:pt x="635266" y="453605"/>
                </a:lnTo>
                <a:lnTo>
                  <a:pt x="635266" y="0"/>
                </a:lnTo>
                <a:lnTo>
                  <a:pt x="0" y="0"/>
                </a:lnTo>
                <a:lnTo>
                  <a:pt x="0" y="45360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886833" y="4648136"/>
            <a:ext cx="474052" cy="538670"/>
          </a:xfrm>
          <a:custGeom>
            <a:avLst/>
            <a:gdLst/>
            <a:ahLst/>
            <a:cxnLst/>
            <a:rect l="l" t="t" r="r" b="b"/>
            <a:pathLst>
              <a:path w="474052" h="538670">
                <a:moveTo>
                  <a:pt x="0" y="538670"/>
                </a:moveTo>
                <a:lnTo>
                  <a:pt x="474052" y="538670"/>
                </a:lnTo>
                <a:lnTo>
                  <a:pt x="474052" y="0"/>
                </a:lnTo>
                <a:lnTo>
                  <a:pt x="0" y="0"/>
                </a:lnTo>
                <a:lnTo>
                  <a:pt x="0" y="53867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977253" y="4648136"/>
            <a:ext cx="432028" cy="538670"/>
          </a:xfrm>
          <a:custGeom>
            <a:avLst/>
            <a:gdLst/>
            <a:ahLst/>
            <a:cxnLst/>
            <a:rect l="l" t="t" r="r" b="b"/>
            <a:pathLst>
              <a:path w="432028" h="538670">
                <a:moveTo>
                  <a:pt x="0" y="538670"/>
                </a:moveTo>
                <a:lnTo>
                  <a:pt x="432028" y="538670"/>
                </a:lnTo>
                <a:lnTo>
                  <a:pt x="432028" y="0"/>
                </a:lnTo>
                <a:lnTo>
                  <a:pt x="0" y="0"/>
                </a:lnTo>
                <a:lnTo>
                  <a:pt x="0" y="53867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46591" y="4648136"/>
            <a:ext cx="377545" cy="538670"/>
          </a:xfrm>
          <a:custGeom>
            <a:avLst/>
            <a:gdLst/>
            <a:ahLst/>
            <a:cxnLst/>
            <a:rect l="l" t="t" r="r" b="b"/>
            <a:pathLst>
              <a:path w="377545" h="538670">
                <a:moveTo>
                  <a:pt x="0" y="538670"/>
                </a:moveTo>
                <a:lnTo>
                  <a:pt x="377545" y="538670"/>
                </a:lnTo>
                <a:lnTo>
                  <a:pt x="377545" y="0"/>
                </a:lnTo>
                <a:lnTo>
                  <a:pt x="0" y="0"/>
                </a:lnTo>
                <a:lnTo>
                  <a:pt x="0" y="53867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1072876" y="4648136"/>
            <a:ext cx="635266" cy="538670"/>
          </a:xfrm>
          <a:custGeom>
            <a:avLst/>
            <a:gdLst/>
            <a:ahLst/>
            <a:cxnLst/>
            <a:rect l="l" t="t" r="r" b="b"/>
            <a:pathLst>
              <a:path w="635266" h="538670">
                <a:moveTo>
                  <a:pt x="0" y="538670"/>
                </a:moveTo>
                <a:lnTo>
                  <a:pt x="635266" y="538670"/>
                </a:lnTo>
                <a:lnTo>
                  <a:pt x="635266" y="0"/>
                </a:lnTo>
                <a:lnTo>
                  <a:pt x="0" y="0"/>
                </a:lnTo>
                <a:lnTo>
                  <a:pt x="0" y="53867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04415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205099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045966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886833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360797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201664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77253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09307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250174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046591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24035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264902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1072876" y="2599436"/>
            <a:ext cx="0" cy="2593721"/>
          </a:xfrm>
          <a:custGeom>
            <a:avLst/>
            <a:gdLst/>
            <a:ahLst/>
            <a:cxnLst/>
            <a:rect l="l" t="t" r="r" b="b"/>
            <a:pathLst>
              <a:path h="2593720">
                <a:moveTo>
                  <a:pt x="0" y="0"/>
                </a:moveTo>
                <a:lnTo>
                  <a:pt x="0" y="25937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198749" y="2605786"/>
            <a:ext cx="8515858" cy="0"/>
          </a:xfrm>
          <a:custGeom>
            <a:avLst/>
            <a:gdLst/>
            <a:ahLst/>
            <a:cxnLst/>
            <a:rect l="l" t="t" r="r" b="b"/>
            <a:pathLst>
              <a:path w="8515858">
                <a:moveTo>
                  <a:pt x="0" y="0"/>
                </a:moveTo>
                <a:lnTo>
                  <a:pt x="85158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50494" y="2832989"/>
            <a:ext cx="11364112" cy="0"/>
          </a:xfrm>
          <a:custGeom>
            <a:avLst/>
            <a:gdLst/>
            <a:ahLst/>
            <a:cxnLst/>
            <a:rect l="l" t="t" r="r" b="b"/>
            <a:pathLst>
              <a:path w="11364112">
                <a:moveTo>
                  <a:pt x="0" y="0"/>
                </a:moveTo>
                <a:lnTo>
                  <a:pt x="1136411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50494" y="3287267"/>
            <a:ext cx="1960270" cy="0"/>
          </a:xfrm>
          <a:custGeom>
            <a:avLst/>
            <a:gdLst/>
            <a:ahLst/>
            <a:cxnLst/>
            <a:rect l="l" t="t" r="r" b="b"/>
            <a:pathLst>
              <a:path w="1960270">
                <a:moveTo>
                  <a:pt x="0" y="0"/>
                </a:moveTo>
                <a:lnTo>
                  <a:pt x="19602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198749" y="3287267"/>
            <a:ext cx="8515858" cy="0"/>
          </a:xfrm>
          <a:custGeom>
            <a:avLst/>
            <a:gdLst/>
            <a:ahLst/>
            <a:cxnLst/>
            <a:rect l="l" t="t" r="r" b="b"/>
            <a:pathLst>
              <a:path w="8515858">
                <a:moveTo>
                  <a:pt x="0" y="0"/>
                </a:moveTo>
                <a:lnTo>
                  <a:pt x="85158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50494" y="3740912"/>
            <a:ext cx="1960270" cy="0"/>
          </a:xfrm>
          <a:custGeom>
            <a:avLst/>
            <a:gdLst/>
            <a:ahLst/>
            <a:cxnLst/>
            <a:rect l="l" t="t" r="r" b="b"/>
            <a:pathLst>
              <a:path w="1960270">
                <a:moveTo>
                  <a:pt x="0" y="0"/>
                </a:moveTo>
                <a:lnTo>
                  <a:pt x="19602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198749" y="3740912"/>
            <a:ext cx="8515858" cy="0"/>
          </a:xfrm>
          <a:custGeom>
            <a:avLst/>
            <a:gdLst/>
            <a:ahLst/>
            <a:cxnLst/>
            <a:rect l="l" t="t" r="r" b="b"/>
            <a:pathLst>
              <a:path w="8515858">
                <a:moveTo>
                  <a:pt x="0" y="0"/>
                </a:moveTo>
                <a:lnTo>
                  <a:pt x="85158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50494" y="4194556"/>
            <a:ext cx="1960270" cy="0"/>
          </a:xfrm>
          <a:custGeom>
            <a:avLst/>
            <a:gdLst/>
            <a:ahLst/>
            <a:cxnLst/>
            <a:rect l="l" t="t" r="r" b="b"/>
            <a:pathLst>
              <a:path w="1960270">
                <a:moveTo>
                  <a:pt x="0" y="0"/>
                </a:moveTo>
                <a:lnTo>
                  <a:pt x="19602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198749" y="4194556"/>
            <a:ext cx="8515858" cy="0"/>
          </a:xfrm>
          <a:custGeom>
            <a:avLst/>
            <a:gdLst/>
            <a:ahLst/>
            <a:cxnLst/>
            <a:rect l="l" t="t" r="r" b="b"/>
            <a:pathLst>
              <a:path w="8515858">
                <a:moveTo>
                  <a:pt x="0" y="0"/>
                </a:moveTo>
                <a:lnTo>
                  <a:pt x="85158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50494" y="4648073"/>
            <a:ext cx="1960270" cy="0"/>
          </a:xfrm>
          <a:custGeom>
            <a:avLst/>
            <a:gdLst/>
            <a:ahLst/>
            <a:cxnLst/>
            <a:rect l="l" t="t" r="r" b="b"/>
            <a:pathLst>
              <a:path w="1960270">
                <a:moveTo>
                  <a:pt x="0" y="0"/>
                </a:moveTo>
                <a:lnTo>
                  <a:pt x="19602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198749" y="4648073"/>
            <a:ext cx="8515858" cy="0"/>
          </a:xfrm>
          <a:custGeom>
            <a:avLst/>
            <a:gdLst/>
            <a:ahLst/>
            <a:cxnLst/>
            <a:rect l="l" t="t" r="r" b="b"/>
            <a:pathLst>
              <a:path w="8515858">
                <a:moveTo>
                  <a:pt x="0" y="0"/>
                </a:moveTo>
                <a:lnTo>
                  <a:pt x="85158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56844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708257" y="2379345"/>
            <a:ext cx="0" cy="2813811"/>
          </a:xfrm>
          <a:custGeom>
            <a:avLst/>
            <a:gdLst/>
            <a:ahLst/>
            <a:cxnLst/>
            <a:rect l="l" t="t" r="r" b="b"/>
            <a:pathLst>
              <a:path h="2813811">
                <a:moveTo>
                  <a:pt x="0" y="0"/>
                </a:moveTo>
                <a:lnTo>
                  <a:pt x="0" y="28138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50494" y="2385695"/>
            <a:ext cx="11364112" cy="0"/>
          </a:xfrm>
          <a:custGeom>
            <a:avLst/>
            <a:gdLst/>
            <a:ahLst/>
            <a:cxnLst/>
            <a:rect l="l" t="t" r="r" b="b"/>
            <a:pathLst>
              <a:path w="11364112">
                <a:moveTo>
                  <a:pt x="0" y="0"/>
                </a:moveTo>
                <a:lnTo>
                  <a:pt x="1136411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50494" y="5186807"/>
            <a:ext cx="11364112" cy="0"/>
          </a:xfrm>
          <a:custGeom>
            <a:avLst/>
            <a:gdLst/>
            <a:ahLst/>
            <a:cxnLst/>
            <a:rect l="l" t="t" r="r" b="b"/>
            <a:pathLst>
              <a:path w="11364112">
                <a:moveTo>
                  <a:pt x="0" y="0"/>
                </a:moveTo>
                <a:lnTo>
                  <a:pt x="1136411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1138224" y="449452"/>
            <a:ext cx="2403788" cy="471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Hosp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-19" baseline="3413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-53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vil</a:t>
            </a:r>
            <a:r>
              <a:rPr sz="2400" spc="-41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2400" spc="-6" baseline="3413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Gu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al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4" baseline="3413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34" baseline="3413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3413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12700" marR="30403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400" spc="-159" baseline="1706" dirty="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9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4" baseline="1706" dirty="0">
                <a:solidFill>
                  <a:srgbClr val="7E7E7E"/>
                </a:solidFill>
                <a:latin typeface="Calibri"/>
                <a:cs typeface="Calibri"/>
              </a:rPr>
              <a:t>J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2400" spc="-24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2400" spc="-13" baseline="1706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Mench</a:t>
            </a:r>
            <a:r>
              <a:rPr sz="2400" spc="4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400" spc="-14" baseline="1706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400" spc="0" baseline="1706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016758" y="1598802"/>
            <a:ext cx="6434193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Si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400" b="1" spc="-25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ema</a:t>
            </a:r>
            <a:r>
              <a:rPr sz="2400" b="1" spc="-62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b="1" spc="-14" baseline="3413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b="1" spc="-25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b="1" spc="-25" baseline="3413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is</a:t>
            </a:r>
            <a:r>
              <a:rPr sz="2400" b="1" spc="4" baseline="3413" dirty="0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ipl</a:t>
            </a:r>
            <a:r>
              <a:rPr sz="2400" b="1" spc="4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ario</a:t>
            </a:r>
            <a:r>
              <a:rPr sz="2400" b="1" spc="-72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b="1" spc="-6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79" baseline="3413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ang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ia</a:t>
            </a:r>
            <a:r>
              <a:rPr sz="2400" b="1" spc="-50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2400" b="1" spc="-11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2400" b="1" spc="-21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44" baseline="3413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b="1" spc="-25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enci</a:t>
            </a:r>
            <a:r>
              <a:rPr sz="2400" b="1" spc="9" baseline="3413" dirty="0">
                <a:solidFill>
                  <a:srgbClr val="585858"/>
                </a:solidFill>
                <a:latin typeface="Calibri"/>
                <a:cs typeface="Calibri"/>
              </a:rPr>
              <a:t>ó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b="1" spc="-54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H</a:t>
            </a:r>
            <a:r>
              <a:rPr sz="2400" b="1" spc="4" baseline="3413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b="1" spc="-9" baseline="3413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b="1" spc="4" baseline="3413" dirty="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aria</a:t>
            </a:r>
            <a:r>
              <a:rPr sz="2400" b="1" spc="-85" baseline="3413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(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2400" b="1" spc="-4" baseline="3413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2400" b="1" spc="-79" baseline="3413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2400" b="1" spc="4" baseline="3413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b="1" spc="0" baseline="3413" dirty="0">
                <a:solidFill>
                  <a:srgbClr val="585858"/>
                </a:solidFill>
                <a:latin typeface="Calibri"/>
                <a:cs typeface="Calibri"/>
              </a:rPr>
              <a:t>H)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56844" y="2385695"/>
            <a:ext cx="1947570" cy="447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9"/>
              </a:spcBef>
            </a:pPr>
            <a:endParaRPr sz="900"/>
          </a:p>
          <a:p>
            <a:pPr marL="622782">
              <a:lnSpc>
                <a:spcPct val="101725"/>
              </a:lnSpc>
            </a:pP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Indi</a:t>
            </a: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304415" y="2385695"/>
            <a:ext cx="900684" cy="447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571" marR="93114" indent="132587">
              <a:lnSpc>
                <a:spcPts val="1680"/>
              </a:lnSpc>
              <a:spcBef>
                <a:spcPts val="169"/>
              </a:spcBef>
            </a:pP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or e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1400" b="1" spc="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205099" y="2385695"/>
            <a:ext cx="2155698" cy="220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413" marR="871324" algn="ctr">
              <a:lnSpc>
                <a:spcPts val="1689"/>
              </a:lnSpc>
              <a:spcBef>
                <a:spcPts val="124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360797" y="2385695"/>
            <a:ext cx="2048509" cy="220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8835" marR="817933" algn="ctr">
              <a:lnSpc>
                <a:spcPts val="1689"/>
              </a:lnSpc>
              <a:spcBef>
                <a:spcPts val="124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2020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409307" y="2385695"/>
            <a:ext cx="2014727" cy="220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2071" marR="800915" algn="ctr">
              <a:lnSpc>
                <a:spcPts val="1689"/>
              </a:lnSpc>
              <a:spcBef>
                <a:spcPts val="124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2021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424035" y="2385695"/>
            <a:ext cx="2284222" cy="220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29178" marR="926245" algn="ctr">
              <a:lnSpc>
                <a:spcPts val="1689"/>
              </a:lnSpc>
              <a:spcBef>
                <a:spcPts val="124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205099" y="2605786"/>
            <a:ext cx="840866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3647">
              <a:lnSpc>
                <a:spcPct val="101725"/>
              </a:lnSpc>
              <a:spcBef>
                <a:spcPts val="70"/>
              </a:spcBef>
            </a:pP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045966" y="2605786"/>
            <a:ext cx="840867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4503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og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886833" y="2605786"/>
            <a:ext cx="473963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5862" marR="145700" algn="ctr">
              <a:lnSpc>
                <a:spcPts val="1705"/>
              </a:lnSpc>
              <a:spcBef>
                <a:spcPts val="170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60797" y="2605786"/>
            <a:ext cx="840866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027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201664" y="2605786"/>
            <a:ext cx="775588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1483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77253" y="2605786"/>
            <a:ext cx="432053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5288" marR="124364" algn="ctr">
              <a:lnSpc>
                <a:spcPts val="1705"/>
              </a:lnSpc>
              <a:spcBef>
                <a:spcPts val="170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409307" y="2605786"/>
            <a:ext cx="840867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09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50174" y="2605786"/>
            <a:ext cx="796417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150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og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046591" y="2605786"/>
            <a:ext cx="377443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5475">
              <a:lnSpc>
                <a:spcPts val="1705"/>
              </a:lnSpc>
              <a:spcBef>
                <a:spcPts val="170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424035" y="2605786"/>
            <a:ext cx="840867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09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264902" y="2605786"/>
            <a:ext cx="807974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8881">
              <a:lnSpc>
                <a:spcPct val="101725"/>
              </a:lnSpc>
              <a:spcBef>
                <a:spcPts val="70"/>
              </a:spcBef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1072876" y="2605786"/>
            <a:ext cx="635380" cy="227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686" marR="224603" algn="ctr">
              <a:lnSpc>
                <a:spcPts val="1705"/>
              </a:lnSpc>
              <a:spcBef>
                <a:spcPts val="170"/>
              </a:spcBef>
            </a:pPr>
            <a:r>
              <a:rPr sz="2100" b="1" spc="0" baseline="195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6844" y="2832989"/>
            <a:ext cx="1947570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6781">
              <a:lnSpc>
                <a:spcPct val="101725"/>
              </a:lnSpc>
            </a:pP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19" dirty="0">
                <a:latin typeface="Calibri"/>
                <a:cs typeface="Calibri"/>
              </a:rPr>
              <a:t>x</a:t>
            </a:r>
            <a:r>
              <a:rPr sz="1400" spc="0" dirty="0">
                <a:latin typeface="Calibri"/>
                <a:cs typeface="Calibri"/>
              </a:rPr>
              <a:t>á</a:t>
            </a:r>
            <a:r>
              <a:rPr sz="1400" spc="-4" dirty="0">
                <a:latin typeface="Calibri"/>
                <a:cs typeface="Calibri"/>
              </a:rPr>
              <a:t>m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n</a:t>
            </a:r>
            <a:r>
              <a:rPr sz="1400" spc="0" dirty="0">
                <a:latin typeface="Calibri"/>
                <a:cs typeface="Calibri"/>
              </a:rPr>
              <a:t>es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</a:t>
            </a:r>
            <a:r>
              <a:rPr sz="1400" spc="4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-4" dirty="0">
                <a:latin typeface="Calibri"/>
                <a:cs typeface="Calibri"/>
              </a:rPr>
              <a:t>b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-19" dirty="0">
                <a:latin typeface="Calibri"/>
                <a:cs typeface="Calibri"/>
              </a:rPr>
              <a:t>r</a:t>
            </a:r>
            <a:r>
              <a:rPr sz="1400" spc="-14" dirty="0">
                <a:latin typeface="Calibri"/>
                <a:cs typeface="Calibri"/>
              </a:rPr>
              <a:t>at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io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04415" y="2832989"/>
            <a:ext cx="900684" cy="23538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5260" marR="105563" algn="ctr">
              <a:lnSpc>
                <a:spcPct val="101725"/>
              </a:lnSpc>
              <a:spcBef>
                <a:spcPts val="45"/>
              </a:spcBef>
            </a:pPr>
            <a:r>
              <a:rPr sz="1400" spc="-4" dirty="0">
                <a:latin typeface="Calibri"/>
                <a:cs typeface="Calibri"/>
              </a:rPr>
              <a:t>90</a:t>
            </a:r>
            <a:r>
              <a:rPr sz="1400" spc="0" dirty="0">
                <a:latin typeface="Calibri"/>
                <a:cs typeface="Calibri"/>
              </a:rPr>
              <a:t>-</a:t>
            </a:r>
            <a:r>
              <a:rPr sz="1400" spc="-4" dirty="0">
                <a:latin typeface="Calibri"/>
                <a:cs typeface="Calibri"/>
              </a:rPr>
              <a:t>100</a:t>
            </a:r>
            <a:r>
              <a:rPr sz="1400" spc="0" dirty="0">
                <a:latin typeface="Calibri"/>
                <a:cs typeface="Calibri"/>
              </a:rPr>
              <a:t>%</a:t>
            </a:r>
            <a:endParaRPr sz="1400">
              <a:latin typeface="Calibri"/>
              <a:cs typeface="Calibri"/>
            </a:endParaRPr>
          </a:p>
          <a:p>
            <a:pPr marL="79209" marR="78641" algn="ctr">
              <a:lnSpc>
                <a:spcPts val="1680"/>
              </a:lnSpc>
              <a:spcBef>
                <a:spcPts val="84"/>
              </a:spcBef>
            </a:pPr>
            <a:r>
              <a:rPr sz="2100" spc="0" baseline="1950" dirty="0">
                <a:latin typeface="Calibri"/>
                <a:cs typeface="Calibri"/>
              </a:rPr>
              <a:t>E</a:t>
            </a:r>
            <a:r>
              <a:rPr sz="2100" spc="-34" baseline="1950" dirty="0">
                <a:latin typeface="Calibri"/>
                <a:cs typeface="Calibri"/>
              </a:rPr>
              <a:t>x</a:t>
            </a:r>
            <a:r>
              <a:rPr sz="2100" spc="-4" baseline="1950" dirty="0">
                <a:latin typeface="Calibri"/>
                <a:cs typeface="Calibri"/>
              </a:rPr>
              <a:t>c</a:t>
            </a:r>
            <a:r>
              <a:rPr sz="2100" spc="0" baseline="1950" dirty="0">
                <a:latin typeface="Calibri"/>
                <a:cs typeface="Calibri"/>
              </a:rPr>
              <a:t>el</a:t>
            </a:r>
            <a:r>
              <a:rPr sz="2100" spc="-4" baseline="1950" dirty="0">
                <a:latin typeface="Calibri"/>
                <a:cs typeface="Calibri"/>
              </a:rPr>
              <a:t>e</a:t>
            </a:r>
            <a:r>
              <a:rPr sz="2100" spc="-14" baseline="1950" dirty="0">
                <a:latin typeface="Calibri"/>
                <a:cs typeface="Calibri"/>
              </a:rPr>
              <a:t>nt</a:t>
            </a:r>
            <a:r>
              <a:rPr sz="2100" spc="0" baseline="1950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  <a:p>
            <a:pPr marL="142344" marR="142700" algn="ctr">
              <a:lnSpc>
                <a:spcPts val="1680"/>
              </a:lnSpc>
              <a:spcBef>
                <a:spcPts val="1640"/>
              </a:spcBef>
            </a:pPr>
            <a:r>
              <a:rPr sz="1400" spc="-4" dirty="0">
                <a:latin typeface="Calibri"/>
                <a:cs typeface="Calibri"/>
              </a:rPr>
              <a:t>80</a:t>
            </a:r>
            <a:r>
              <a:rPr sz="1400" spc="0" dirty="0">
                <a:latin typeface="Calibri"/>
                <a:cs typeface="Calibri"/>
              </a:rPr>
              <a:t>-89 % </a:t>
            </a:r>
            <a:r>
              <a:rPr sz="1400" spc="4" dirty="0">
                <a:latin typeface="Calibri"/>
                <a:cs typeface="Calibri"/>
              </a:rPr>
              <a:t>B</a:t>
            </a:r>
            <a:r>
              <a:rPr sz="1400" spc="-4" dirty="0">
                <a:latin typeface="Calibri"/>
                <a:cs typeface="Calibri"/>
              </a:rPr>
              <a:t>u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n</a:t>
            </a:r>
            <a:r>
              <a:rPr sz="1400" spc="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  <a:p>
            <a:pPr marL="129644" marR="130119" algn="ctr">
              <a:lnSpc>
                <a:spcPct val="101725"/>
              </a:lnSpc>
              <a:spcBef>
                <a:spcPts val="1606"/>
              </a:spcBef>
            </a:pPr>
            <a:r>
              <a:rPr sz="1400" spc="-4" dirty="0">
                <a:latin typeface="Calibri"/>
                <a:cs typeface="Calibri"/>
              </a:rPr>
              <a:t>60</a:t>
            </a:r>
            <a:r>
              <a:rPr sz="1400" spc="0" dirty="0">
                <a:latin typeface="Calibri"/>
                <a:cs typeface="Calibri"/>
              </a:rPr>
              <a:t>-</a:t>
            </a:r>
            <a:r>
              <a:rPr sz="1400" spc="-4" dirty="0">
                <a:latin typeface="Calibri"/>
                <a:cs typeface="Calibri"/>
              </a:rPr>
              <a:t>7</a:t>
            </a:r>
            <a:r>
              <a:rPr sz="1400" spc="0" dirty="0">
                <a:latin typeface="Calibri"/>
                <a:cs typeface="Calibri"/>
              </a:rPr>
              <a:t>9 %</a:t>
            </a:r>
            <a:endParaRPr sz="1400">
              <a:latin typeface="Calibri"/>
              <a:cs typeface="Calibri"/>
            </a:endParaRPr>
          </a:p>
          <a:p>
            <a:pPr marL="149313" marR="151082" algn="ctr">
              <a:lnSpc>
                <a:spcPts val="1680"/>
              </a:lnSpc>
              <a:spcBef>
                <a:spcPts val="84"/>
              </a:spcBef>
            </a:pPr>
            <a:r>
              <a:rPr sz="2100" spc="-19" baseline="1950" dirty="0">
                <a:latin typeface="Calibri"/>
                <a:cs typeface="Calibri"/>
              </a:rPr>
              <a:t>R</a:t>
            </a:r>
            <a:r>
              <a:rPr sz="2100" spc="0" baseline="1950" dirty="0">
                <a:latin typeface="Calibri"/>
                <a:cs typeface="Calibri"/>
              </a:rPr>
              <a:t>e</a:t>
            </a:r>
            <a:r>
              <a:rPr sz="2100" spc="-4" baseline="1950" dirty="0">
                <a:latin typeface="Calibri"/>
                <a:cs typeface="Calibri"/>
              </a:rPr>
              <a:t>gu</a:t>
            </a:r>
            <a:r>
              <a:rPr sz="2100" spc="0" baseline="1950" dirty="0">
                <a:latin typeface="Calibri"/>
                <a:cs typeface="Calibri"/>
              </a:rPr>
              <a:t>lar</a:t>
            </a:r>
            <a:endParaRPr sz="1400">
              <a:latin typeface="Calibri"/>
              <a:cs typeface="Calibri"/>
            </a:endParaRPr>
          </a:p>
          <a:p>
            <a:pPr marL="215496" marR="217230" indent="0" algn="ctr">
              <a:lnSpc>
                <a:spcPts val="1680"/>
              </a:lnSpc>
              <a:spcBef>
                <a:spcPts val="1640"/>
              </a:spcBef>
            </a:pPr>
            <a:r>
              <a:rPr sz="1400" spc="0" dirty="0">
                <a:latin typeface="Calibri"/>
                <a:cs typeface="Calibri"/>
              </a:rPr>
              <a:t>&lt;</a:t>
            </a:r>
            <a:r>
              <a:rPr sz="1400" spc="-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5</a:t>
            </a:r>
            <a:r>
              <a:rPr sz="1400" spc="-4" dirty="0">
                <a:latin typeface="Calibri"/>
                <a:cs typeface="Calibri"/>
              </a:rPr>
              <a:t>9</a:t>
            </a:r>
            <a:r>
              <a:rPr sz="1400" spc="0" dirty="0">
                <a:latin typeface="Calibri"/>
                <a:cs typeface="Calibri"/>
              </a:rPr>
              <a:t>% Malo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205099" y="2832989"/>
            <a:ext cx="840866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143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2’547,849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045966" y="2832989"/>
            <a:ext cx="840867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143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2’564,729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86833" y="2832989"/>
            <a:ext cx="473963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101853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60797" y="2832989"/>
            <a:ext cx="840866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181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2’564,729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201664" y="2832989"/>
            <a:ext cx="775588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2908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1’397,504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77253" y="2832989"/>
            <a:ext cx="458830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6776"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12700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54.48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409307" y="2832989"/>
            <a:ext cx="840867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19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2’564,729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50174" y="2832989"/>
            <a:ext cx="796417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19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1’706535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046591" y="2832989"/>
            <a:ext cx="377443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16382">
              <a:lnSpc>
                <a:spcPct val="101725"/>
              </a:lnSpc>
            </a:pPr>
            <a:r>
              <a:rPr sz="1400" b="1" spc="-4" dirty="0">
                <a:latin typeface="Calibri"/>
                <a:cs typeface="Calibri"/>
              </a:rPr>
              <a:t>66.5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424035" y="2832989"/>
            <a:ext cx="840867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52197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2’564,729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264902" y="2832989"/>
            <a:ext cx="807974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30988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2’215,861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072876" y="2832989"/>
            <a:ext cx="635380" cy="454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145542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86.1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6844" y="3287267"/>
            <a:ext cx="1947570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81">
              <a:lnSpc>
                <a:spcPct val="101725"/>
              </a:lnSpc>
              <a:spcBef>
                <a:spcPts val="125"/>
              </a:spcBef>
            </a:pPr>
            <a:r>
              <a:rPr sz="1400" spc="0" dirty="0">
                <a:latin typeface="Calibri"/>
                <a:cs typeface="Calibri"/>
              </a:rPr>
              <a:t>He</a:t>
            </a:r>
            <a:r>
              <a:rPr sz="1400" spc="-4" dirty="0">
                <a:latin typeface="Calibri"/>
                <a:cs typeface="Calibri"/>
              </a:rPr>
              <a:t>m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-14" dirty="0">
                <a:latin typeface="Calibri"/>
                <a:cs typeface="Calibri"/>
              </a:rPr>
              <a:t>c</a:t>
            </a:r>
            <a:r>
              <a:rPr sz="1400" spc="0" dirty="0">
                <a:latin typeface="Calibri"/>
                <a:cs typeface="Calibri"/>
              </a:rPr>
              <a:t>om</a:t>
            </a:r>
            <a:r>
              <a:rPr sz="1400" spc="-9" dirty="0">
                <a:latin typeface="Calibri"/>
                <a:cs typeface="Calibri"/>
              </a:rPr>
              <a:t>p</a:t>
            </a:r>
            <a:r>
              <a:rPr sz="1400" spc="0" dirty="0">
                <a:latin typeface="Calibri"/>
                <a:cs typeface="Calibri"/>
              </a:rPr>
              <a:t>one</a:t>
            </a:r>
            <a:r>
              <a:rPr sz="1400" spc="-19" dirty="0">
                <a:latin typeface="Calibri"/>
                <a:cs typeface="Calibri"/>
              </a:rPr>
              <a:t>n</a:t>
            </a:r>
            <a:r>
              <a:rPr sz="1400" spc="-14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es</a:t>
            </a:r>
            <a:endParaRPr sz="1400">
              <a:latin typeface="Calibri"/>
              <a:cs typeface="Calibri"/>
            </a:endParaRPr>
          </a:p>
          <a:p>
            <a:pPr marL="6781">
              <a:lnSpc>
                <a:spcPts val="1680"/>
              </a:lnSpc>
              <a:spcBef>
                <a:spcPts val="84"/>
              </a:spcBef>
            </a:pPr>
            <a:r>
              <a:rPr sz="2100" spc="-84" baseline="1950" dirty="0">
                <a:latin typeface="Calibri"/>
                <a:cs typeface="Calibri"/>
              </a:rPr>
              <a:t>T</a:t>
            </a:r>
            <a:r>
              <a:rPr sz="2100" spc="-19" baseline="1950" dirty="0">
                <a:latin typeface="Calibri"/>
                <a:cs typeface="Calibri"/>
              </a:rPr>
              <a:t>r</a:t>
            </a:r>
            <a:r>
              <a:rPr sz="2100" spc="0" baseline="1950" dirty="0">
                <a:latin typeface="Calibri"/>
                <a:cs typeface="Calibri"/>
              </a:rPr>
              <a:t>a</a:t>
            </a:r>
            <a:r>
              <a:rPr sz="2100" spc="-9" baseline="1950" dirty="0">
                <a:latin typeface="Calibri"/>
                <a:cs typeface="Calibri"/>
              </a:rPr>
              <a:t>ns</a:t>
            </a:r>
            <a:r>
              <a:rPr sz="2100" spc="0" baseline="1950" dirty="0">
                <a:latin typeface="Calibri"/>
                <a:cs typeface="Calibri"/>
              </a:rPr>
              <a:t>fu</a:t>
            </a:r>
            <a:r>
              <a:rPr sz="2100" spc="-9" baseline="1950" dirty="0">
                <a:latin typeface="Calibri"/>
                <a:cs typeface="Calibri"/>
              </a:rPr>
              <a:t>nd</a:t>
            </a:r>
            <a:r>
              <a:rPr sz="2100" spc="0" baseline="1950" dirty="0">
                <a:latin typeface="Calibri"/>
                <a:cs typeface="Calibri"/>
              </a:rPr>
              <a:t>i</a:t>
            </a:r>
            <a:r>
              <a:rPr sz="2100" spc="-4" baseline="1950" dirty="0">
                <a:latin typeface="Calibri"/>
                <a:cs typeface="Calibri"/>
              </a:rPr>
              <a:t>d</a:t>
            </a:r>
            <a:r>
              <a:rPr sz="2100" spc="0" baseline="1950" dirty="0">
                <a:latin typeface="Calibri"/>
                <a:cs typeface="Calibri"/>
              </a:rPr>
              <a:t>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205099" y="3287267"/>
            <a:ext cx="840866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13,944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045966" y="3287267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12,357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86833" y="3287267"/>
            <a:ext cx="47396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47574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89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60797" y="3287267"/>
            <a:ext cx="840866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2758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12,357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01664" y="3287267"/>
            <a:ext cx="775588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8605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6,263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77253" y="3287267"/>
            <a:ext cx="43205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27000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09307" y="3287267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27597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12,357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250174" y="3287267"/>
            <a:ext cx="79641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32169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6,705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046591" y="3287267"/>
            <a:ext cx="37744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6382">
              <a:lnSpc>
                <a:spcPct val="101725"/>
              </a:lnSpc>
            </a:pPr>
            <a:r>
              <a:rPr sz="1400" b="1" spc="-4" dirty="0">
                <a:latin typeface="Calibri"/>
                <a:cs typeface="Calibri"/>
              </a:rPr>
              <a:t>54.3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24035" y="3287267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27622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12,357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264902" y="3287267"/>
            <a:ext cx="807974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87959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9,545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072876" y="3287267"/>
            <a:ext cx="635380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5"/>
              </a:spcBef>
            </a:pPr>
            <a:endParaRPr sz="950"/>
          </a:p>
          <a:p>
            <a:pPr marL="145542">
              <a:lnSpc>
                <a:spcPct val="101725"/>
              </a:lnSpc>
            </a:pPr>
            <a:r>
              <a:rPr sz="1400" b="1" spc="-4" dirty="0">
                <a:latin typeface="Calibri"/>
                <a:cs typeface="Calibri"/>
              </a:rPr>
              <a:t>77.2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6844" y="3740912"/>
            <a:ext cx="1947570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6781">
              <a:lnSpc>
                <a:spcPct val="101725"/>
              </a:lnSpc>
            </a:pP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t</a:t>
            </a:r>
            <a:r>
              <a:rPr sz="1400" spc="-9" dirty="0">
                <a:latin typeface="Calibri"/>
                <a:cs typeface="Calibri"/>
              </a:rPr>
              <a:t>u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i</a:t>
            </a:r>
            <a:r>
              <a:rPr sz="1400" spc="4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9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</a:t>
            </a:r>
            <a:r>
              <a:rPr sz="1400" spc="-25" dirty="0">
                <a:latin typeface="Calibri"/>
                <a:cs typeface="Calibri"/>
              </a:rPr>
              <a:t>P</a:t>
            </a:r>
            <a:r>
              <a:rPr sz="1400" spc="-14" dirty="0">
                <a:latin typeface="Calibri"/>
                <a:cs typeface="Calibri"/>
              </a:rPr>
              <a:t>at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ogía.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05099" y="3740912"/>
            <a:ext cx="840866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12,302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45966" y="3740912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11,689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86833" y="3740912"/>
            <a:ext cx="47396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147574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95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60797" y="3740912"/>
            <a:ext cx="840866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2758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11,689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01664" y="3740912"/>
            <a:ext cx="775588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18605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4,649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77253" y="3740912"/>
            <a:ext cx="43205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58420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39.7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09307" y="3740912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27597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11,689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50174" y="3740912"/>
            <a:ext cx="79641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32169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8,631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46591" y="3740912"/>
            <a:ext cx="377443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16382">
              <a:lnSpc>
                <a:spcPct val="101725"/>
              </a:lnSpc>
            </a:pPr>
            <a:r>
              <a:rPr sz="1400" b="1" spc="-4" dirty="0">
                <a:latin typeface="Calibri"/>
                <a:cs typeface="Calibri"/>
              </a:rPr>
              <a:t>73.8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24035" y="3740912"/>
            <a:ext cx="840867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27622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11,689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64902" y="3740912"/>
            <a:ext cx="807974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143764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14,242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072876" y="3740912"/>
            <a:ext cx="635380" cy="453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7"/>
              </a:spcBef>
            </a:pPr>
            <a:endParaRPr sz="950"/>
          </a:p>
          <a:p>
            <a:pPr marL="125729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&gt;100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6844" y="4194556"/>
            <a:ext cx="1947570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6781">
              <a:lnSpc>
                <a:spcPct val="101725"/>
              </a:lnSpc>
            </a:pP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14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t</a:t>
            </a:r>
            <a:r>
              <a:rPr sz="1400" spc="-9" dirty="0">
                <a:latin typeface="Calibri"/>
                <a:cs typeface="Calibri"/>
              </a:rPr>
              <a:t>ud</a:t>
            </a:r>
            <a:r>
              <a:rPr sz="1400" spc="0" dirty="0">
                <a:latin typeface="Calibri"/>
                <a:cs typeface="Calibri"/>
              </a:rPr>
              <a:t>ios</a:t>
            </a:r>
            <a:r>
              <a:rPr sz="1400" spc="9" dirty="0">
                <a:latin typeface="Calibri"/>
                <a:cs typeface="Calibri"/>
              </a:rPr>
              <a:t> </a:t>
            </a:r>
            <a:r>
              <a:rPr sz="1400" spc="-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Ba</a:t>
            </a:r>
            <a:r>
              <a:rPr sz="1400" spc="-4" dirty="0">
                <a:latin typeface="Calibri"/>
                <a:cs typeface="Calibri"/>
              </a:rPr>
              <a:t>c</a:t>
            </a:r>
            <a:r>
              <a:rPr sz="1400" spc="-14" dirty="0">
                <a:latin typeface="Calibri"/>
                <a:cs typeface="Calibri"/>
              </a:rPr>
              <a:t>t</a:t>
            </a:r>
            <a:r>
              <a:rPr sz="1400" spc="-4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ri</a:t>
            </a:r>
            <a:r>
              <a:rPr sz="1400" spc="4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logía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05099" y="4194556"/>
            <a:ext cx="840866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22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3</a:t>
            </a:r>
            <a:r>
              <a:rPr sz="1400" spc="-4" dirty="0">
                <a:latin typeface="Calibri"/>
                <a:cs typeface="Calibri"/>
              </a:rPr>
              <a:t>8</a:t>
            </a:r>
            <a:r>
              <a:rPr sz="1400" spc="0" dirty="0"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45966" y="4194556"/>
            <a:ext cx="840867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29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1</a:t>
            </a:r>
            <a:r>
              <a:rPr sz="1400" spc="-4" dirty="0">
                <a:latin typeface="Calibri"/>
                <a:cs typeface="Calibri"/>
              </a:rPr>
              <a:t>8</a:t>
            </a:r>
            <a:r>
              <a:rPr sz="1400" spc="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86833" y="4194556"/>
            <a:ext cx="473963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101853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60797" y="4194556"/>
            <a:ext cx="840866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758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29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1</a:t>
            </a:r>
            <a:r>
              <a:rPr sz="1400" spc="-4" dirty="0">
                <a:latin typeface="Calibri"/>
                <a:cs typeface="Calibri"/>
              </a:rPr>
              <a:t>8</a:t>
            </a:r>
            <a:r>
              <a:rPr sz="1400" spc="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01664" y="4194556"/>
            <a:ext cx="775588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141859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26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0</a:t>
            </a:r>
            <a:r>
              <a:rPr sz="1400" spc="-4" dirty="0">
                <a:latin typeface="Calibri"/>
                <a:cs typeface="Calibri"/>
              </a:rPr>
              <a:t>6</a:t>
            </a:r>
            <a:r>
              <a:rPr sz="1400" spc="0" dirty="0"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77253" y="4194556"/>
            <a:ext cx="459578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7524"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12700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89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400" b="1" spc="-9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400" b="1" spc="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9307" y="4194556"/>
            <a:ext cx="840867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7597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29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1</a:t>
            </a:r>
            <a:r>
              <a:rPr sz="1400" spc="-4" dirty="0">
                <a:latin typeface="Calibri"/>
                <a:cs typeface="Calibri"/>
              </a:rPr>
              <a:t>8</a:t>
            </a:r>
            <a:r>
              <a:rPr sz="1400" spc="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50174" y="4194556"/>
            <a:ext cx="796417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3177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35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1</a:t>
            </a:r>
            <a:r>
              <a:rPr sz="1400" spc="-4" dirty="0">
                <a:latin typeface="Calibri"/>
                <a:cs typeface="Calibri"/>
              </a:rPr>
              <a:t>3</a:t>
            </a:r>
            <a:r>
              <a:rPr sz="1400" spc="0" dirty="0"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46591" y="4194556"/>
            <a:ext cx="377443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40766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24035" y="4194556"/>
            <a:ext cx="840867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27622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29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1</a:t>
            </a:r>
            <a:r>
              <a:rPr sz="1400" spc="-4" dirty="0">
                <a:latin typeface="Calibri"/>
                <a:cs typeface="Calibri"/>
              </a:rPr>
              <a:t>8</a:t>
            </a:r>
            <a:r>
              <a:rPr sz="1400" spc="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64902" y="4194556"/>
            <a:ext cx="807974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143764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54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-9" dirty="0">
                <a:latin typeface="Calibri"/>
                <a:cs typeface="Calibri"/>
              </a:rPr>
              <a:t>8</a:t>
            </a:r>
            <a:r>
              <a:rPr sz="1400" spc="-4" dirty="0">
                <a:latin typeface="Calibri"/>
                <a:cs typeface="Calibri"/>
              </a:rPr>
              <a:t>5</a:t>
            </a:r>
            <a:r>
              <a:rPr sz="1400" spc="0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72876" y="4194556"/>
            <a:ext cx="635380" cy="453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16"/>
              </a:spcBef>
            </a:pPr>
            <a:endParaRPr sz="950"/>
          </a:p>
          <a:p>
            <a:pPr marL="125729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&gt;100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6844" y="4648073"/>
            <a:ext cx="1947570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6781">
              <a:lnSpc>
                <a:spcPct val="101725"/>
              </a:lnSpc>
            </a:pP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t</a:t>
            </a:r>
            <a:r>
              <a:rPr sz="1400" spc="-9" dirty="0">
                <a:latin typeface="Calibri"/>
                <a:cs typeface="Calibri"/>
              </a:rPr>
              <a:t>u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i</a:t>
            </a:r>
            <a:r>
              <a:rPr sz="1400" spc="4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9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</a:t>
            </a:r>
            <a:r>
              <a:rPr sz="1400" spc="9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x</a:t>
            </a:r>
            <a:r>
              <a:rPr sz="1400" spc="-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e I</a:t>
            </a:r>
            <a:r>
              <a:rPr sz="1400" spc="-9" dirty="0">
                <a:latin typeface="Calibri"/>
                <a:cs typeface="Calibri"/>
              </a:rPr>
              <a:t>m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-14" dirty="0">
                <a:latin typeface="Calibri"/>
                <a:cs typeface="Calibri"/>
              </a:rPr>
              <a:t>g</a:t>
            </a:r>
            <a:r>
              <a:rPr sz="1400" spc="0" dirty="0">
                <a:latin typeface="Calibri"/>
                <a:cs typeface="Calibri"/>
              </a:rPr>
              <a:t>en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05099" y="4648073"/>
            <a:ext cx="840866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69,949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45966" y="4648073"/>
            <a:ext cx="840867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7546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78,943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6833" y="4648073"/>
            <a:ext cx="473963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01853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0797" y="4648073"/>
            <a:ext cx="840866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75843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78,943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01664" y="4648073"/>
            <a:ext cx="775588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41859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33,362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77253" y="4648073"/>
            <a:ext cx="458830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6776"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2700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20.78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09307" y="4648073"/>
            <a:ext cx="840867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75971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78,943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0174" y="4648073"/>
            <a:ext cx="796417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3177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38,218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6591" y="4648073"/>
            <a:ext cx="377443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6382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48.4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24035" y="4648073"/>
            <a:ext cx="840867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276225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78,943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64902" y="4648073"/>
            <a:ext cx="807974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43764">
              <a:lnSpc>
                <a:spcPct val="101725"/>
              </a:lnSpc>
            </a:pPr>
            <a:r>
              <a:rPr sz="1400" spc="-4" dirty="0">
                <a:latin typeface="Calibri"/>
                <a:cs typeface="Calibri"/>
              </a:rPr>
              <a:t>65,858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72876" y="4648073"/>
            <a:ext cx="635380" cy="538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"/>
              </a:spcBef>
            </a:pPr>
            <a:endParaRPr sz="1300"/>
          </a:p>
          <a:p>
            <a:pPr marL="145542">
              <a:lnSpc>
                <a:spcPct val="101725"/>
              </a:lnSpc>
            </a:pPr>
            <a:r>
              <a:rPr sz="1400" b="1" spc="-4" dirty="0">
                <a:solidFill>
                  <a:srgbClr val="FFFFFF"/>
                </a:solidFill>
                <a:latin typeface="Calibri"/>
                <a:cs typeface="Calibri"/>
              </a:rPr>
              <a:t>83.4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1489</Words>
  <Application>Microsoft Office PowerPoint</Application>
  <PresentationFormat>Panorámica</PresentationFormat>
  <Paragraphs>619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MS UI Gothic</vt:lpstr>
      <vt:lpstr>Arial</vt:lpstr>
      <vt:lpstr>Arial Narrow</vt:lpstr>
      <vt:lpstr>Calibri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HCG-1959</dc:creator>
  <cp:lastModifiedBy>TRANSPARENCIA</cp:lastModifiedBy>
  <cp:revision>5</cp:revision>
  <dcterms:modified xsi:type="dcterms:W3CDTF">2023-09-28T18:24:38Z</dcterms:modified>
</cp:coreProperties>
</file>