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07/12/2020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07/12/2020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OCTUBRE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07/12/2020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8" name="Object 20"/>
          <p:cNvGraphicFramePr>
            <a:graphicFrameLocks noChangeAspect="1"/>
          </p:cNvGraphicFramePr>
          <p:nvPr/>
        </p:nvGraphicFramePr>
        <p:xfrm>
          <a:off x="422148" y="1259036"/>
          <a:ext cx="8333942" cy="5308358"/>
        </p:xfrm>
        <a:graphic>
          <a:graphicData uri="http://schemas.openxmlformats.org/presentationml/2006/ole">
            <p:oleObj spid="_x0000_s27668" name="Hoja de cálculo" r:id="rId4" imgW="8829766" imgH="6191197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p:oleObj spid="_x0000_s50183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OCTUBRE DE 2020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4" name="Object 18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14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34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61" name="Object 17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61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5" name="Object 17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8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8" name="Object 16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8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31" name="Object 15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31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56" name="Object 16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56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85" name="Object 21"/>
          <p:cNvGraphicFramePr>
            <a:graphicFrameLocks noChangeAspect="1"/>
          </p:cNvGraphicFramePr>
          <p:nvPr/>
        </p:nvGraphicFramePr>
        <p:xfrm>
          <a:off x="395537" y="1557338"/>
          <a:ext cx="8334375" cy="3981450"/>
        </p:xfrm>
        <a:graphic>
          <a:graphicData uri="http://schemas.openxmlformats.org/presentationml/2006/ole">
            <p:oleObj spid="_x0000_s36885" name="Hoja de cálculo" r:id="rId4" imgW="8334424" imgH="398152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123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87</cp:revision>
  <dcterms:created xsi:type="dcterms:W3CDTF">2019-08-05T21:51:21Z</dcterms:created>
  <dcterms:modified xsi:type="dcterms:W3CDTF">2020-12-07T16:12:01Z</dcterms:modified>
</cp:coreProperties>
</file>