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02/12/2021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02/12/2021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02/12/2021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181°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OCTUBRE DE 2021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02/12/2021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02/12/2021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package" Target="../embeddings/Hoja_de_c_lculo_de_Microsoft_Office_Excel1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157163" y="1909763"/>
          <a:ext cx="8829675" cy="3362325"/>
        </p:xfrm>
        <a:graphic>
          <a:graphicData uri="http://schemas.openxmlformats.org/presentationml/2006/ole">
            <p:oleObj spid="_x0000_s27655" name="Hoja de cálculo" r:id="rId4" imgW="8829766" imgH="336229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OCTUBRE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157163" y="1909763"/>
          <a:ext cx="8829675" cy="2771775"/>
        </p:xfrm>
        <a:graphic>
          <a:graphicData uri="http://schemas.openxmlformats.org/presentationml/2006/ole">
            <p:oleObj spid="_x0000_s25606" name="Hoja de cálculo" r:id="rId4" imgW="8829766" imgH="2771678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OCTUBRE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392110" y="1909763"/>
          <a:ext cx="8331377" cy="3035301"/>
        </p:xfrm>
        <a:graphic>
          <a:graphicData uri="http://schemas.openxmlformats.org/presentationml/2006/ole">
            <p:oleObj spid="_x0000_s23558" name="Hoja de cálculo" r:id="rId4" imgW="7581829" imgH="276223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OCTUBRE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11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392113" y="1909763"/>
          <a:ext cx="8334375" cy="4248150"/>
        </p:xfrm>
        <a:graphic>
          <a:graphicData uri="http://schemas.openxmlformats.org/presentationml/2006/ole">
            <p:oleObj spid="_x0000_s19462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392113" y="1909763"/>
          <a:ext cx="8334375" cy="4600575"/>
        </p:xfrm>
        <a:graphic>
          <a:graphicData uri="http://schemas.openxmlformats.org/presentationml/2006/ole">
            <p:oleObj spid="_x0000_s17414" name="Hoja de cálculo" r:id="rId4" imgW="8334424" imgH="460047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5366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3318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392113" y="1909763"/>
          <a:ext cx="8334375" cy="4257675"/>
        </p:xfrm>
        <a:graphic>
          <a:graphicData uri="http://schemas.openxmlformats.org/presentationml/2006/ole">
            <p:oleObj spid="_x0000_s11270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392113" y="1909763"/>
          <a:ext cx="8334375" cy="3448050"/>
        </p:xfrm>
        <a:graphic>
          <a:graphicData uri="http://schemas.openxmlformats.org/presentationml/2006/ole">
            <p:oleObj spid="_x0000_s9222" name="Hoja de cálculo" r:id="rId4" imgW="8334424" imgH="344813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392113" y="1909763"/>
          <a:ext cx="8334375" cy="3657600"/>
        </p:xfrm>
        <a:graphic>
          <a:graphicData uri="http://schemas.openxmlformats.org/presentationml/2006/ole">
            <p:oleObj spid="_x0000_s7174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OCTUBRE DE 2021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159</Words>
  <Application>Microsoft Office PowerPoint</Application>
  <PresentationFormat>Carta (216 x 279 mm)</PresentationFormat>
  <Paragraphs>33</Paragraphs>
  <Slides>11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133</cp:revision>
  <dcterms:created xsi:type="dcterms:W3CDTF">2019-08-05T21:51:21Z</dcterms:created>
  <dcterms:modified xsi:type="dcterms:W3CDTF">2021-12-02T22:32:07Z</dcterms:modified>
</cp:coreProperties>
</file>