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309" r:id="rId13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31/01/2022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31/01/2022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F95A-40F3-4DED-8F60-B79DF8668F85}" type="slidenum">
              <a:rPr lang="es-MX" smtClean="0"/>
              <a:pPr/>
              <a:t>12</a:t>
            </a:fld>
            <a:endParaRPr lang="es-MX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31/01/2022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182°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NOVIEMBRE DE 2021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Y ASIGNACIÓN PRESUPUESTAL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31/01/2022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31/01/2022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Hoja_de_c_lculo_de_Microsoft_Office_Excel11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157163" y="1909763"/>
          <a:ext cx="8829675" cy="3362325"/>
        </p:xfrm>
        <a:graphic>
          <a:graphicData uri="http://schemas.openxmlformats.org/presentationml/2006/ole">
            <p:oleObj spid="_x0000_s27656" name="Hoja de cálculo" r:id="rId4" imgW="8829766" imgH="336229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157163" y="1909763"/>
          <a:ext cx="8829675" cy="2771775"/>
        </p:xfrm>
        <a:graphic>
          <a:graphicData uri="http://schemas.openxmlformats.org/presentationml/2006/ole">
            <p:oleObj spid="_x0000_s25607" name="Hoja de cálculo" r:id="rId4" imgW="8829766" imgH="2771678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392110" y="1909762"/>
          <a:ext cx="8331378" cy="3035301"/>
        </p:xfrm>
        <a:graphic>
          <a:graphicData uri="http://schemas.openxmlformats.org/presentationml/2006/ole">
            <p:oleObj spid="_x0000_s23559" name="Hoja de cálculo" r:id="rId4" imgW="7581829" imgH="276223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13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p:oleObj spid="_x0000_s19466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p:oleObj spid="_x0000_s17416" name="Hoja de cálculo" r:id="rId4" imgW="8334424" imgH="460047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9" name="Object 9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5369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3320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p:oleObj spid="_x0000_s11271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p:oleObj spid="_x0000_s9224" name="Hoja de cálculo" r:id="rId4" imgW="8334424" imgH="344813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392113" y="1909763"/>
          <a:ext cx="8334375" cy="3657600"/>
        </p:xfrm>
        <a:graphic>
          <a:graphicData uri="http://schemas.openxmlformats.org/presentationml/2006/ole">
            <p:oleObj spid="_x0000_s7175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4">
            <a:extLst>
              <a:ext uri="{FF2B5EF4-FFF2-40B4-BE49-F238E27FC236}">
                <a16:creationId xmlns="" xmlns:a16="http://schemas.microsoft.com/office/drawing/2014/main" id="{F2CB8F37-4811-9644-A42F-89C25A3DB2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488" r="3217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32A63F3-F93F-6B4C-A3A1-1963BECC7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" y="0"/>
            <a:ext cx="91440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5074210-13DF-8A41-BF98-46C12611E69D}"/>
              </a:ext>
            </a:extLst>
          </p:cNvPr>
          <p:cNvSpPr txBox="1"/>
          <p:nvPr/>
        </p:nvSpPr>
        <p:spPr>
          <a:xfrm>
            <a:off x="0" y="1235042"/>
            <a:ext cx="3588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1E808CF-E82A-DA46-BA79-41F0F4017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" y="3757545"/>
            <a:ext cx="6885711" cy="176695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880884D4-BB8A-AB46-8D9A-4F1733A85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7095" y="239412"/>
            <a:ext cx="661417" cy="88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E383705-F34A-1644-8AA7-44AD6E7C5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4350" y="5924555"/>
            <a:ext cx="1438659" cy="7345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uadroTexto 3">
            <a:extLst>
              <a:ext uri="{FF2B5EF4-FFF2-40B4-BE49-F238E27FC236}">
                <a16:creationId xmlns="" xmlns:a16="http://schemas.microsoft.com/office/drawing/2014/main" id="{E8FB557B-CCC3-0442-B5B5-C2DA5FBAEB01}"/>
              </a:ext>
            </a:extLst>
          </p:cNvPr>
          <p:cNvSpPr txBox="1"/>
          <p:nvPr/>
        </p:nvSpPr>
        <p:spPr>
          <a:xfrm>
            <a:off x="41561" y="4065481"/>
            <a:ext cx="6068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Comité de Administración Hospitalaria</a:t>
            </a:r>
          </a:p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Centésima Octogésima Segunda Reunión Ordinaria</a:t>
            </a:r>
          </a:p>
          <a:p>
            <a:endParaRPr lang="es-MX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Enero / 2022</a:t>
            </a:r>
          </a:p>
        </p:txBody>
      </p:sp>
    </p:spTree>
    <p:extLst>
      <p:ext uri="{BB962C8B-B14F-4D97-AF65-F5344CB8AC3E}">
        <p14:creationId xmlns="" xmlns:p14="http://schemas.microsoft.com/office/powerpoint/2010/main" val="347239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176</Words>
  <Application>Microsoft Office PowerPoint</Application>
  <PresentationFormat>Carta (216 x 279 mm)</PresentationFormat>
  <Paragraphs>39</Paragraphs>
  <Slides>12</Slides>
  <Notes>12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142</cp:revision>
  <dcterms:created xsi:type="dcterms:W3CDTF">2019-08-05T21:51:21Z</dcterms:created>
  <dcterms:modified xsi:type="dcterms:W3CDTF">2022-02-01T01:08:42Z</dcterms:modified>
</cp:coreProperties>
</file>