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66" d="100"/>
          <a:sy n="66" d="100"/>
        </p:scale>
        <p:origin x="-816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106° REUNIÓN ORDINARIA DE JUNTA DE GOBIERNO</a:t>
            </a: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6331530" y="453863"/>
            <a:ext cx="27570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2020</a:t>
            </a:r>
            <a:endParaRPr lang="es-MX" sz="900" dirty="0"/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6" y="1417620"/>
            <a:ext cx="8715374" cy="514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5" name="Object 13"/>
          <p:cNvGraphicFramePr>
            <a:graphicFrameLocks noChangeAspect="1"/>
          </p:cNvGraphicFramePr>
          <p:nvPr/>
        </p:nvGraphicFramePr>
        <p:xfrm>
          <a:off x="381000" y="1417638"/>
          <a:ext cx="8377140" cy="4857750"/>
        </p:xfrm>
        <a:graphic>
          <a:graphicData uri="http://schemas.openxmlformats.org/presentationml/2006/ole">
            <p:oleObj spid="_x0000_s107522" name="Hoja de cálculo" r:id="rId4" imgW="6438900" imgH="373372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976313" y="1665150"/>
          <a:ext cx="7191375" cy="3943350"/>
        </p:xfrm>
        <a:graphic>
          <a:graphicData uri="http://schemas.openxmlformats.org/presentationml/2006/ole">
            <p:oleObj spid="_x0000_s108546" name="Hoja de cálculo" r:id="rId4" imgW="7191495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976313" y="1665288"/>
          <a:ext cx="7191375" cy="4248150"/>
        </p:xfrm>
        <a:graphic>
          <a:graphicData uri="http://schemas.openxmlformats.org/presentationml/2006/ole">
            <p:oleObj spid="_x0000_s109570" name="Hoja de cálculo" r:id="rId4" imgW="7191495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976313" y="1665288"/>
          <a:ext cx="7191375" cy="4429125"/>
        </p:xfrm>
        <a:graphic>
          <a:graphicData uri="http://schemas.openxmlformats.org/presentationml/2006/ole">
            <p:oleObj spid="_x0000_s110594" name="Hoja de cálculo" r:id="rId4" imgW="7191495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976313" y="1665288"/>
          <a:ext cx="7191375" cy="4086225"/>
        </p:xfrm>
        <a:graphic>
          <a:graphicData uri="http://schemas.openxmlformats.org/presentationml/2006/ole">
            <p:oleObj spid="_x0000_s111618" name="Hoja de cálculo" r:id="rId4" imgW="7191495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976313" y="1665288"/>
          <a:ext cx="7191375" cy="4086225"/>
        </p:xfrm>
        <a:graphic>
          <a:graphicData uri="http://schemas.openxmlformats.org/presentationml/2006/ole">
            <p:oleObj spid="_x0000_s112642" name="Hoja de cálculo" r:id="rId4" imgW="7191495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976313" y="1665288"/>
          <a:ext cx="7191375" cy="4257675"/>
        </p:xfrm>
        <a:graphic>
          <a:graphicData uri="http://schemas.openxmlformats.org/presentationml/2006/ole">
            <p:oleObj spid="_x0000_s113666" name="Hoja de cálculo" r:id="rId4" imgW="7191495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976313" y="1665288"/>
          <a:ext cx="7191375" cy="3609975"/>
        </p:xfrm>
        <a:graphic>
          <a:graphicData uri="http://schemas.openxmlformats.org/presentationml/2006/ole">
            <p:oleObj spid="_x0000_s114690" name="Hoja de cálculo" r:id="rId4" imgW="7191495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976313" y="1665288"/>
          <a:ext cx="7191375" cy="4305300"/>
        </p:xfrm>
        <a:graphic>
          <a:graphicData uri="http://schemas.openxmlformats.org/presentationml/2006/ole">
            <p:oleObj spid="_x0000_s115714" name="Hoja de cálculo" r:id="rId4" imgW="7191495" imgH="430517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117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76</cp:revision>
  <dcterms:created xsi:type="dcterms:W3CDTF">2019-08-05T21:51:21Z</dcterms:created>
  <dcterms:modified xsi:type="dcterms:W3CDTF">2021-04-12T17:14:47Z</dcterms:modified>
</cp:coreProperties>
</file>