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08/03/2022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08/03/2022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08/03/2022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183°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CIERRE PRESUPUESTAL  2021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08/03/2022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08/03/2022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package" Target="../embeddings/Hoja_de_c_lculo_de_Microsoft_Office_Excel1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157163" y="1909763"/>
          <a:ext cx="8829675" cy="3524250"/>
        </p:xfrm>
        <a:graphic>
          <a:graphicData uri="http://schemas.openxmlformats.org/presentationml/2006/ole">
            <p:oleObj spid="_x0000_s27657" name="Hoja de cálculo" r:id="rId4" imgW="8829766" imgH="352425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157163" y="1909763"/>
          <a:ext cx="8829675" cy="2771775"/>
        </p:xfrm>
        <a:graphic>
          <a:graphicData uri="http://schemas.openxmlformats.org/presentationml/2006/ole">
            <p:oleObj spid="_x0000_s25608" name="Hoja de cálculo" r:id="rId4" imgW="8829766" imgH="2771678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60" name="Object 8"/>
          <p:cNvGraphicFramePr>
            <a:graphicFrameLocks noChangeAspect="1"/>
          </p:cNvGraphicFramePr>
          <p:nvPr/>
        </p:nvGraphicFramePr>
        <p:xfrm>
          <a:off x="392110" y="1909761"/>
          <a:ext cx="8331378" cy="3035301"/>
        </p:xfrm>
        <a:graphic>
          <a:graphicData uri="http://schemas.openxmlformats.org/presentationml/2006/ole">
            <p:oleObj spid="_x0000_s23560" name="Hoja de cálculo" r:id="rId4" imgW="7581829" imgH="276223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2021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12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4248150"/>
        </p:xfrm>
        <a:graphic>
          <a:graphicData uri="http://schemas.openxmlformats.org/presentationml/2006/ole">
            <p:oleObj spid="_x0000_s19464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4600575"/>
        </p:xfrm>
        <a:graphic>
          <a:graphicData uri="http://schemas.openxmlformats.org/presentationml/2006/ole">
            <p:oleObj spid="_x0000_s17416" name="Hoja de cálculo" r:id="rId4" imgW="8334424" imgH="460047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5367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3319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392113" y="1909763"/>
          <a:ext cx="8334375" cy="4257675"/>
        </p:xfrm>
        <a:graphic>
          <a:graphicData uri="http://schemas.openxmlformats.org/presentationml/2006/ole">
            <p:oleObj spid="_x0000_s11271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392113" y="1909763"/>
          <a:ext cx="8334375" cy="3448050"/>
        </p:xfrm>
        <a:graphic>
          <a:graphicData uri="http://schemas.openxmlformats.org/presentationml/2006/ole">
            <p:oleObj spid="_x0000_s9223" name="Hoja de cálculo" r:id="rId4" imgW="8334424" imgH="344813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392113" y="1909763"/>
          <a:ext cx="8334375" cy="3495675"/>
        </p:xfrm>
        <a:graphic>
          <a:graphicData uri="http://schemas.openxmlformats.org/presentationml/2006/ole">
            <p:oleObj spid="_x0000_s7177" name="Hoja de cálculo" r:id="rId4" imgW="8334424" imgH="349564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102</Words>
  <Application>Microsoft Office PowerPoint</Application>
  <PresentationFormat>Carta (216 x 279 mm)</PresentationFormat>
  <Paragraphs>33</Paragraphs>
  <Slides>11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144</cp:revision>
  <dcterms:created xsi:type="dcterms:W3CDTF">2019-08-05T21:51:21Z</dcterms:created>
  <dcterms:modified xsi:type="dcterms:W3CDTF">2022-03-08T17:36:42Z</dcterms:modified>
</cp:coreProperties>
</file>