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05/09/2022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05/09/2022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05/09/2022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189°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JULIO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05/09/2022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4" name="Object 16"/>
          <p:cNvGraphicFramePr>
            <a:graphicFrameLocks noChangeAspect="1"/>
          </p:cNvGraphicFramePr>
          <p:nvPr/>
        </p:nvGraphicFramePr>
        <p:xfrm>
          <a:off x="157163" y="1909763"/>
          <a:ext cx="8829675" cy="3400425"/>
        </p:xfrm>
        <a:graphic>
          <a:graphicData uri="http://schemas.openxmlformats.org/presentationml/2006/ole">
            <p:oleObj spid="_x0000_s27664" name="Hoja de cálculo" r:id="rId4" imgW="8829766" imgH="340035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157163" y="2669856"/>
          <a:ext cx="8829675" cy="1152525"/>
        </p:xfrm>
        <a:graphic>
          <a:graphicData uri="http://schemas.openxmlformats.org/presentationml/2006/ole">
            <p:oleObj spid="_x0000_s43017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6" name="Object 14"/>
          <p:cNvGraphicFramePr>
            <a:graphicFrameLocks noChangeAspect="1"/>
          </p:cNvGraphicFramePr>
          <p:nvPr/>
        </p:nvGraphicFramePr>
        <p:xfrm>
          <a:off x="392107" y="1909760"/>
          <a:ext cx="8331381" cy="2679439"/>
        </p:xfrm>
        <a:graphic>
          <a:graphicData uri="http://schemas.openxmlformats.org/presentationml/2006/ole">
            <p:oleObj spid="_x0000_s23566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JULIO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18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70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1" name="Object 13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21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4" name="Object 14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74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5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1" name="Object 15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1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151</cp:revision>
  <dcterms:created xsi:type="dcterms:W3CDTF">2019-08-05T21:51:21Z</dcterms:created>
  <dcterms:modified xsi:type="dcterms:W3CDTF">2022-09-05T16:05:05Z</dcterms:modified>
</cp:coreProperties>
</file>