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02/03/2023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02/03/2023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02/03/2023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157163" y="1909763"/>
          <a:ext cx="8829675" cy="3724275"/>
        </p:xfrm>
        <a:graphic>
          <a:graphicData uri="http://schemas.openxmlformats.org/presentationml/2006/ole">
            <p:oleObj spid="_x0000_s27658" name="Hoja de cálculo" r:id="rId4" imgW="8829766" imgH="372427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157163" y="2852738"/>
          <a:ext cx="8829675" cy="1152525"/>
        </p:xfrm>
        <a:graphic>
          <a:graphicData uri="http://schemas.openxmlformats.org/presentationml/2006/ole">
            <p:oleObj spid="_x0000_s25609" name="Hoja de cálculo" r:id="rId4" imgW="8829766" imgH="115261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157163" y="1909763"/>
          <a:ext cx="8829676" cy="3028268"/>
        </p:xfrm>
        <a:graphic>
          <a:graphicData uri="http://schemas.openxmlformats.org/presentationml/2006/ole">
            <p:oleObj spid="_x0000_s23565" name="Hoja de cálculo" r:id="rId4" imgW="7581829" imgH="26002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14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3924300"/>
        </p:xfrm>
        <a:graphic>
          <a:graphicData uri="http://schemas.openxmlformats.org/presentationml/2006/ole">
            <p:oleObj spid="_x0000_s19467" name="Hoja de cálculo" r:id="rId4" imgW="8334424" imgH="392429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7419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438525"/>
        </p:xfrm>
        <a:graphic>
          <a:graphicData uri="http://schemas.openxmlformats.org/presentationml/2006/ole">
            <p:oleObj spid="_x0000_s15368" name="Hoja de cálculo" r:id="rId4" imgW="8334424" imgH="343841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0" name="Hoja de cálculo" r:id="rId4" imgW="8334424" imgH="377178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3638550"/>
        </p:xfrm>
        <a:graphic>
          <a:graphicData uri="http://schemas.openxmlformats.org/presentationml/2006/ole">
            <p:oleObj spid="_x0000_s9225" name="Hoja de cálculo" r:id="rId4" imgW="8334424" imgH="363843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84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150</cp:revision>
  <dcterms:created xsi:type="dcterms:W3CDTF">2019-08-05T21:51:21Z</dcterms:created>
  <dcterms:modified xsi:type="dcterms:W3CDTF">2023-03-02T18:01:00Z</dcterms:modified>
</cp:coreProperties>
</file>