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1" r:id="rId2"/>
    <p:sldId id="310" r:id="rId3"/>
    <p:sldId id="274" r:id="rId4"/>
    <p:sldId id="275" r:id="rId5"/>
    <p:sldId id="276" r:id="rId6"/>
    <p:sldId id="277" r:id="rId7"/>
    <p:sldId id="278" r:id="rId8"/>
    <p:sldId id="279" r:id="rId9"/>
    <p:sldId id="281" r:id="rId10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/>
    <p:restoredTop sz="94674"/>
  </p:normalViewPr>
  <p:slideViewPr>
    <p:cSldViewPr snapToGrid="0" snapToObjects="1">
      <p:cViewPr>
        <p:scale>
          <a:sx n="73" d="100"/>
          <a:sy n="73" d="100"/>
        </p:scale>
        <p:origin x="-600" y="7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08/02/2023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08/02/2023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08/02/2023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xmlns="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xmlns="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xmlns="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xmlns="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xmlns="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193°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NOVIEMBRE DE 2022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08/02/2023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08/02/2023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71" name="Object 23"/>
          <p:cNvGraphicFramePr>
            <a:graphicFrameLocks noChangeAspect="1"/>
          </p:cNvGraphicFramePr>
          <p:nvPr/>
        </p:nvGraphicFramePr>
        <p:xfrm>
          <a:off x="157163" y="1909763"/>
          <a:ext cx="8829675" cy="3724275"/>
        </p:xfrm>
        <a:graphic>
          <a:graphicData uri="http://schemas.openxmlformats.org/presentationml/2006/ole">
            <p:oleObj spid="_x0000_s27671" name="Hoja de cálculo" r:id="rId4" imgW="8829766" imgH="3724274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NOVIEMBRE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22" name="Object 14"/>
          <p:cNvGraphicFramePr>
            <a:graphicFrameLocks noChangeAspect="1"/>
          </p:cNvGraphicFramePr>
          <p:nvPr/>
        </p:nvGraphicFramePr>
        <p:xfrm>
          <a:off x="157163" y="2669856"/>
          <a:ext cx="8829675" cy="1152525"/>
        </p:xfrm>
        <a:graphic>
          <a:graphicData uri="http://schemas.openxmlformats.org/presentationml/2006/ole">
            <p:oleObj spid="_x0000_s43022" name="Hoja de cálculo" r:id="rId4" imgW="8829766" imgH="1152616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NOVIEMBRE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72" name="Object 20"/>
          <p:cNvGraphicFramePr>
            <a:graphicFrameLocks noChangeAspect="1"/>
          </p:cNvGraphicFramePr>
          <p:nvPr/>
        </p:nvGraphicFramePr>
        <p:xfrm>
          <a:off x="392101" y="1909754"/>
          <a:ext cx="8331381" cy="2679439"/>
        </p:xfrm>
        <a:graphic>
          <a:graphicData uri="http://schemas.openxmlformats.org/presentationml/2006/ole">
            <p:oleObj spid="_x0000_s23572" name="Hoja de cálculo" r:id="rId4" imgW="7581829" imgH="243831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30 DE NOVIEMBRE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25" name="Object 21"/>
          <p:cNvGraphicFramePr>
            <a:graphicFrameLocks noChangeAspect="1"/>
          </p:cNvGraphicFramePr>
          <p:nvPr/>
        </p:nvGraphicFramePr>
        <p:xfrm>
          <a:off x="392113" y="1909763"/>
          <a:ext cx="8334375" cy="3457575"/>
        </p:xfrm>
        <a:graphic>
          <a:graphicData uri="http://schemas.openxmlformats.org/presentationml/2006/ole">
            <p:oleObj spid="_x0000_s21525" name="Hoja de cálculo" r:id="rId4" imgW="8334424" imgH="345757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73" name="Object 17"/>
          <p:cNvGraphicFramePr>
            <a:graphicFrameLocks noChangeAspect="1"/>
          </p:cNvGraphicFramePr>
          <p:nvPr/>
        </p:nvGraphicFramePr>
        <p:xfrm>
          <a:off x="392113" y="1909763"/>
          <a:ext cx="8334375" cy="4086225"/>
        </p:xfrm>
        <a:graphic>
          <a:graphicData uri="http://schemas.openxmlformats.org/presentationml/2006/ole">
            <p:oleObj spid="_x0000_s19473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2022</a:t>
            </a:r>
          </a:p>
          <a:p>
            <a:pPr algn="ctr"/>
            <a:endParaRPr lang="es-MX" sz="1400" dirty="0" smtClean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25" name="Object 17"/>
          <p:cNvGraphicFramePr>
            <a:graphicFrameLocks noChangeAspect="1"/>
          </p:cNvGraphicFramePr>
          <p:nvPr/>
        </p:nvGraphicFramePr>
        <p:xfrm>
          <a:off x="392113" y="1909763"/>
          <a:ext cx="8334375" cy="4438650"/>
        </p:xfrm>
        <a:graphic>
          <a:graphicData uri="http://schemas.openxmlformats.org/presentationml/2006/ole">
            <p:oleObj spid="_x0000_s17425" name="Hoja de cálculo" r:id="rId4" imgW="8334424" imgH="4438518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78" name="Object 18"/>
          <p:cNvGraphicFramePr>
            <a:graphicFrameLocks noChangeAspect="1"/>
          </p:cNvGraphicFramePr>
          <p:nvPr/>
        </p:nvGraphicFramePr>
        <p:xfrm>
          <a:off x="392113" y="1909763"/>
          <a:ext cx="8334375" cy="3762375"/>
        </p:xfrm>
        <a:graphic>
          <a:graphicData uri="http://schemas.openxmlformats.org/presentationml/2006/ole">
            <p:oleObj spid="_x0000_s15378" name="Hoja de cálculo" r:id="rId4" imgW="8334424" imgH="376233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29" name="Object 17"/>
          <p:cNvGraphicFramePr>
            <a:graphicFrameLocks noChangeAspect="1"/>
          </p:cNvGraphicFramePr>
          <p:nvPr/>
        </p:nvGraphicFramePr>
        <p:xfrm>
          <a:off x="392113" y="1909763"/>
          <a:ext cx="8334375" cy="4095750"/>
        </p:xfrm>
        <a:graphic>
          <a:graphicData uri="http://schemas.openxmlformats.org/presentationml/2006/ole">
            <p:oleObj spid="_x0000_s13329" name="Hoja de cálculo" r:id="rId4" imgW="8334424" imgH="409570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37" name="Object 21"/>
          <p:cNvGraphicFramePr>
            <a:graphicFrameLocks noChangeAspect="1"/>
          </p:cNvGraphicFramePr>
          <p:nvPr/>
        </p:nvGraphicFramePr>
        <p:xfrm>
          <a:off x="392113" y="1909763"/>
          <a:ext cx="8334375" cy="4286250"/>
        </p:xfrm>
        <a:graphic>
          <a:graphicData uri="http://schemas.openxmlformats.org/presentationml/2006/ole">
            <p:oleObj spid="_x0000_s9237" name="Hoja de cálculo" r:id="rId4" imgW="8334424" imgH="428627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PARTIDA DE GASTO AL 30 DE NOVIEMBRE DE 2022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1228</TotalTime>
  <Words>129</Words>
  <Application>Microsoft Office PowerPoint</Application>
  <PresentationFormat>Carta (216 x 279 mm)</PresentationFormat>
  <Paragraphs>27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161</cp:revision>
  <dcterms:created xsi:type="dcterms:W3CDTF">2019-08-05T21:51:21Z</dcterms:created>
  <dcterms:modified xsi:type="dcterms:W3CDTF">2023-02-08T17:19:43Z</dcterms:modified>
</cp:coreProperties>
</file>