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26/10/2022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26/10/2022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26/10/2022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191°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SEPTIEMBRE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26/10/2022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26/10/2022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8" name="Object 20"/>
          <p:cNvGraphicFramePr>
            <a:graphicFrameLocks noChangeAspect="1"/>
          </p:cNvGraphicFramePr>
          <p:nvPr/>
        </p:nvGraphicFramePr>
        <p:xfrm>
          <a:off x="157163" y="1909763"/>
          <a:ext cx="8829675" cy="3562350"/>
        </p:xfrm>
        <a:graphic>
          <a:graphicData uri="http://schemas.openxmlformats.org/presentationml/2006/ole">
            <p:oleObj spid="_x0000_s27668" name="Hoja de cálculo" r:id="rId4" imgW="8829766" imgH="356231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SEPTIEMBRE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20" name="Object 12"/>
          <p:cNvGraphicFramePr>
            <a:graphicFrameLocks noChangeAspect="1"/>
          </p:cNvGraphicFramePr>
          <p:nvPr/>
        </p:nvGraphicFramePr>
        <p:xfrm>
          <a:off x="157163" y="2669856"/>
          <a:ext cx="8829675" cy="1152525"/>
        </p:xfrm>
        <a:graphic>
          <a:graphicData uri="http://schemas.openxmlformats.org/presentationml/2006/ole">
            <p:oleObj spid="_x0000_s43020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SEPTIEMBRE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0" name="Object 18"/>
          <p:cNvGraphicFramePr>
            <a:graphicFrameLocks noChangeAspect="1"/>
          </p:cNvGraphicFramePr>
          <p:nvPr/>
        </p:nvGraphicFramePr>
        <p:xfrm>
          <a:off x="392103" y="1909756"/>
          <a:ext cx="8331381" cy="2679439"/>
        </p:xfrm>
        <a:graphic>
          <a:graphicData uri="http://schemas.openxmlformats.org/presentationml/2006/ole">
            <p:oleObj spid="_x0000_s23570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SEPTIEMBRE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1" name="Object 17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21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2" name="Object 16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72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23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6" name="Object 16"/>
          <p:cNvGraphicFramePr>
            <a:graphicFrameLocks noChangeAspect="1"/>
          </p:cNvGraphicFramePr>
          <p:nvPr/>
        </p:nvGraphicFramePr>
        <p:xfrm>
          <a:off x="392113" y="1909763"/>
          <a:ext cx="8334375" cy="3762375"/>
        </p:xfrm>
        <a:graphic>
          <a:graphicData uri="http://schemas.openxmlformats.org/presentationml/2006/ole">
            <p:oleObj spid="_x0000_s15376" name="Hoja de cálculo" r:id="rId4" imgW="8334424" imgH="376233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7" name="Object 15"/>
          <p:cNvGraphicFramePr>
            <a:graphicFrameLocks noChangeAspect="1"/>
          </p:cNvGraphicFramePr>
          <p:nvPr/>
        </p:nvGraphicFramePr>
        <p:xfrm>
          <a:off x="392113" y="1909763"/>
          <a:ext cx="8334375" cy="4095750"/>
        </p:xfrm>
        <a:graphic>
          <a:graphicData uri="http://schemas.openxmlformats.org/presentationml/2006/ole">
            <p:oleObj spid="_x0000_s13327" name="Hoja de cálculo" r:id="rId4" imgW="8334424" imgH="409570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4" name="Object 18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34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SEPTIEMBRE DE 2022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156</cp:revision>
  <dcterms:created xsi:type="dcterms:W3CDTF">2019-08-05T21:51:21Z</dcterms:created>
  <dcterms:modified xsi:type="dcterms:W3CDTF">2022-10-26T18:00:54Z</dcterms:modified>
</cp:coreProperties>
</file>