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271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03/10/2023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03/10/2023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03/10/2023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201°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AGOSTO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03/10/2023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9" name="Object 11"/>
          <p:cNvGraphicFramePr>
            <a:graphicFrameLocks noChangeAspect="1"/>
          </p:cNvGraphicFramePr>
          <p:nvPr/>
        </p:nvGraphicFramePr>
        <p:xfrm>
          <a:off x="157155" y="1907169"/>
          <a:ext cx="8829675" cy="3562350"/>
        </p:xfrm>
        <a:graphic>
          <a:graphicData uri="http://schemas.openxmlformats.org/presentationml/2006/ole">
            <p:oleObj spid="_x0000_s43019" name="Hoja de cálculo" r:id="rId4" imgW="8829766" imgH="356231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AGOSTO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79" name="Object 31"/>
          <p:cNvGraphicFramePr>
            <a:graphicFrameLocks noChangeAspect="1"/>
          </p:cNvGraphicFramePr>
          <p:nvPr/>
        </p:nvGraphicFramePr>
        <p:xfrm>
          <a:off x="157163" y="2774360"/>
          <a:ext cx="8829675" cy="1152525"/>
        </p:xfrm>
        <a:graphic>
          <a:graphicData uri="http://schemas.openxmlformats.org/presentationml/2006/ole">
            <p:oleObj spid="_x0000_s27679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AGOSTO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81" name="Object 29"/>
          <p:cNvGraphicFramePr>
            <a:graphicFrameLocks noChangeAspect="1"/>
          </p:cNvGraphicFramePr>
          <p:nvPr/>
        </p:nvGraphicFramePr>
        <p:xfrm>
          <a:off x="392113" y="1909763"/>
          <a:ext cx="8332192" cy="2679700"/>
        </p:xfrm>
        <a:graphic>
          <a:graphicData uri="http://schemas.openxmlformats.org/presentationml/2006/ole">
            <p:oleObj spid="_x0000_s23581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AGOSTO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32" name="Object 28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32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2" name="Object 24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7432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80" name="Object 24"/>
          <p:cNvGraphicFramePr>
            <a:graphicFrameLocks noChangeAspect="1"/>
          </p:cNvGraphicFramePr>
          <p:nvPr/>
        </p:nvGraphicFramePr>
        <p:xfrm>
          <a:off x="392113" y="1909763"/>
          <a:ext cx="8334375" cy="4276725"/>
        </p:xfrm>
        <a:graphic>
          <a:graphicData uri="http://schemas.openxmlformats.org/presentationml/2006/ole">
            <p:oleObj spid="_x0000_s19480" name="Hoja de cálculo" r:id="rId4" imgW="8334424" imgH="427682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86" name="Object 26"/>
          <p:cNvGraphicFramePr>
            <a:graphicFrameLocks noChangeAspect="1"/>
          </p:cNvGraphicFramePr>
          <p:nvPr/>
        </p:nvGraphicFramePr>
        <p:xfrm>
          <a:off x="392113" y="1909763"/>
          <a:ext cx="8334375" cy="3762375"/>
        </p:xfrm>
        <a:graphic>
          <a:graphicData uri="http://schemas.openxmlformats.org/presentationml/2006/ole">
            <p:oleObj spid="_x0000_s15386" name="Hoja de cálculo" r:id="rId4" imgW="8334424" imgH="376233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6" name="Object 24"/>
          <p:cNvGraphicFramePr>
            <a:graphicFrameLocks noChangeAspect="1"/>
          </p:cNvGraphicFramePr>
          <p:nvPr/>
        </p:nvGraphicFramePr>
        <p:xfrm>
          <a:off x="392113" y="1909763"/>
          <a:ext cx="8334375" cy="3933825"/>
        </p:xfrm>
        <a:graphic>
          <a:graphicData uri="http://schemas.openxmlformats.org/presentationml/2006/ole">
            <p:oleObj spid="_x0000_s13336" name="Hoja de cálculo" r:id="rId4" imgW="8334424" imgH="393374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43" name="Object 27"/>
          <p:cNvGraphicFramePr>
            <a:graphicFrameLocks noChangeAspect="1"/>
          </p:cNvGraphicFramePr>
          <p:nvPr/>
        </p:nvGraphicFramePr>
        <p:xfrm>
          <a:off x="392113" y="1909763"/>
          <a:ext cx="8334375" cy="4124325"/>
        </p:xfrm>
        <a:graphic>
          <a:graphicData uri="http://schemas.openxmlformats.org/presentationml/2006/ole">
            <p:oleObj spid="_x0000_s9243" name="Hoja de cálculo" r:id="rId4" imgW="8334424" imgH="41243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AGOSTO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179</cp:revision>
  <dcterms:created xsi:type="dcterms:W3CDTF">2019-08-05T21:51:21Z</dcterms:created>
  <dcterms:modified xsi:type="dcterms:W3CDTF">2023-10-03T19:55:23Z</dcterms:modified>
</cp:coreProperties>
</file>