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302" r:id="rId3"/>
    <p:sldId id="274" r:id="rId4"/>
    <p:sldId id="275" r:id="rId5"/>
    <p:sldId id="276" r:id="rId6"/>
    <p:sldId id="277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01/03/2024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01/03/2024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01/03/2024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205°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CIERRE PRESUPUESTAL 2023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01/03/2024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01/03/2024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9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9763"/>
            <a:ext cx="88296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DICIEMBRE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2865438"/>
            <a:ext cx="88296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DICIEMBRE DE 2023</a:t>
            </a: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" y="1909763"/>
            <a:ext cx="8829677" cy="3216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DICIEMBRE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DICIEMBRE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DICIEMBRE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DICIEMBRE DE 2023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DICIEMBRE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DICIEMBRE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DICIEMBRE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167</cp:revision>
  <dcterms:created xsi:type="dcterms:W3CDTF">2019-08-05T21:51:21Z</dcterms:created>
  <dcterms:modified xsi:type="dcterms:W3CDTF">2024-03-01T18:28:43Z</dcterms:modified>
</cp:coreProperties>
</file>