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271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03/04/2023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03/04/2023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03/04/2023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195°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28 DE FEBRERO DE 2023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03/04/2023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03/04/2023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157163" y="1909763"/>
          <a:ext cx="8829675" cy="3562350"/>
        </p:xfrm>
        <a:graphic>
          <a:graphicData uri="http://schemas.openxmlformats.org/presentationml/2006/ole">
            <p:oleObj spid="_x0000_s43011" name="Hoja de cálculo" r:id="rId4" imgW="8829766" imgH="356231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28 DE FEBRERO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28 DE FEBRERO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27672" name="Object 24"/>
          <p:cNvGraphicFramePr>
            <a:graphicFrameLocks noChangeAspect="1"/>
          </p:cNvGraphicFramePr>
          <p:nvPr/>
        </p:nvGraphicFramePr>
        <p:xfrm>
          <a:off x="157163" y="2771775"/>
          <a:ext cx="8829675" cy="1314450"/>
        </p:xfrm>
        <a:graphic>
          <a:graphicData uri="http://schemas.openxmlformats.org/presentationml/2006/ole">
            <p:oleObj spid="_x0000_s27672" name="Hoja de cálculo" r:id="rId4" imgW="8829766" imgH="1314577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73" name="Object 21"/>
          <p:cNvGraphicFramePr>
            <a:graphicFrameLocks noChangeAspect="1"/>
          </p:cNvGraphicFramePr>
          <p:nvPr/>
        </p:nvGraphicFramePr>
        <p:xfrm>
          <a:off x="392100" y="1909753"/>
          <a:ext cx="8331381" cy="2679439"/>
        </p:xfrm>
        <a:graphic>
          <a:graphicData uri="http://schemas.openxmlformats.org/presentationml/2006/ole">
            <p:oleObj spid="_x0000_s23573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28 DE FEBRERO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26" name="Object 22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26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26" name="Object 18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7426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74" name="Object 18"/>
          <p:cNvGraphicFramePr>
            <a:graphicFrameLocks noChangeAspect="1"/>
          </p:cNvGraphicFramePr>
          <p:nvPr/>
        </p:nvGraphicFramePr>
        <p:xfrm>
          <a:off x="392113" y="1909763"/>
          <a:ext cx="8334375" cy="4276725"/>
        </p:xfrm>
        <a:graphic>
          <a:graphicData uri="http://schemas.openxmlformats.org/presentationml/2006/ole">
            <p:oleObj spid="_x0000_s19474" name="Hoja de cálculo" r:id="rId4" imgW="8334424" imgH="427682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79" name="Object 19"/>
          <p:cNvGraphicFramePr>
            <a:graphicFrameLocks noChangeAspect="1"/>
          </p:cNvGraphicFramePr>
          <p:nvPr/>
        </p:nvGraphicFramePr>
        <p:xfrm>
          <a:off x="392113" y="1909763"/>
          <a:ext cx="8334375" cy="3600450"/>
        </p:xfrm>
        <a:graphic>
          <a:graphicData uri="http://schemas.openxmlformats.org/presentationml/2006/ole">
            <p:oleObj spid="_x0000_s15379" name="Hoja de cálculo" r:id="rId4" imgW="8334424" imgH="360037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30" name="Object 18"/>
          <p:cNvGraphicFramePr>
            <a:graphicFrameLocks noChangeAspect="1"/>
          </p:cNvGraphicFramePr>
          <p:nvPr/>
        </p:nvGraphicFramePr>
        <p:xfrm>
          <a:off x="392113" y="1909763"/>
          <a:ext cx="8334375" cy="3771900"/>
        </p:xfrm>
        <a:graphic>
          <a:graphicData uri="http://schemas.openxmlformats.org/presentationml/2006/ole">
            <p:oleObj spid="_x0000_s13330" name="Hoja de cálculo" r:id="rId4" imgW="8334424" imgH="377178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37" name="Object 21"/>
          <p:cNvGraphicFramePr>
            <a:graphicFrameLocks noChangeAspect="1"/>
          </p:cNvGraphicFramePr>
          <p:nvPr/>
        </p:nvGraphicFramePr>
        <p:xfrm>
          <a:off x="392113" y="1909763"/>
          <a:ext cx="8334375" cy="4286250"/>
        </p:xfrm>
        <a:graphic>
          <a:graphicData uri="http://schemas.openxmlformats.org/presentationml/2006/ole">
            <p:oleObj spid="_x0000_s9237" name="Hoja de cálculo" r:id="rId4" imgW="8334424" imgH="428627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164</cp:revision>
  <dcterms:created xsi:type="dcterms:W3CDTF">2019-08-05T21:51:21Z</dcterms:created>
  <dcterms:modified xsi:type="dcterms:W3CDTF">2023-04-03T19:45:31Z</dcterms:modified>
</cp:coreProperties>
</file>