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321" r:id="rId2"/>
    <p:sldId id="271" r:id="rId3"/>
    <p:sldId id="274" r:id="rId4"/>
    <p:sldId id="275" r:id="rId5"/>
    <p:sldId id="277" r:id="rId6"/>
    <p:sldId id="276" r:id="rId7"/>
    <p:sldId id="278" r:id="rId8"/>
    <p:sldId id="279" r:id="rId9"/>
    <p:sldId id="281" r:id="rId10"/>
  </p:sldIdLst>
  <p:sldSz cx="9144000" cy="6858000" type="letter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96C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41" autoAdjust="0"/>
    <p:restoredTop sz="94674" autoAdjust="0"/>
  </p:normalViewPr>
  <p:slideViewPr>
    <p:cSldViewPr snapToGrid="0" snapToObjects="1">
      <p:cViewPr>
        <p:scale>
          <a:sx n="73" d="100"/>
          <a:sy n="73" d="100"/>
        </p:scale>
        <p:origin x="-60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2" d="100"/>
          <a:sy n="52" d="100"/>
        </p:scale>
        <p:origin x="-2892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D001F-9F8D-4F51-9F03-6F8771CF998B}" type="datetimeFigureOut">
              <a:rPr lang="es-MX" smtClean="0"/>
              <a:pPr/>
              <a:t>04/09/2023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1DCB71-C303-4AA0-9B63-E9C37920F90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04/09/2023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3595614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2050362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578925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034418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592586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0857189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389416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30971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04/09/2023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="" xmlns:a16="http://schemas.microsoft.com/office/drawing/2014/main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="" xmlns:a16="http://schemas.microsoft.com/office/drawing/2014/main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="" xmlns:a16="http://schemas.microsoft.com/office/drawing/2014/main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=""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="" xmlns:a16="http://schemas.microsoft.com/office/drawing/2014/main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360000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200°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AVANCE PRESUPUESTAL AL 31 DE JULIO DE 2023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04/09/2023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04/09/2023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016" name="Object 8"/>
          <p:cNvGraphicFramePr>
            <a:graphicFrameLocks noChangeAspect="1"/>
          </p:cNvGraphicFramePr>
          <p:nvPr/>
        </p:nvGraphicFramePr>
        <p:xfrm>
          <a:off x="157163" y="1909763"/>
          <a:ext cx="8829675" cy="3724275"/>
        </p:xfrm>
        <a:graphic>
          <a:graphicData uri="http://schemas.openxmlformats.org/presentationml/2006/ole">
            <p:oleObj spid="_x0000_s43016" name="Hoja de cálculo" r:id="rId4" imgW="8829766" imgH="3724274" progId="Excel.Sheet.12">
              <p:embed/>
            </p:oleObj>
          </a:graphicData>
        </a:graphic>
      </p:graphicFrame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31 DE JULIO DE 2023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78" name="Object 30"/>
          <p:cNvGraphicFramePr>
            <a:graphicFrameLocks noChangeAspect="1"/>
          </p:cNvGraphicFramePr>
          <p:nvPr/>
        </p:nvGraphicFramePr>
        <p:xfrm>
          <a:off x="157163" y="2771775"/>
          <a:ext cx="8829675" cy="1152525"/>
        </p:xfrm>
        <a:graphic>
          <a:graphicData uri="http://schemas.openxmlformats.org/presentationml/2006/ole">
            <p:oleObj spid="_x0000_s27678" name="Hoja de cálculo" r:id="rId4" imgW="8829766" imgH="1152616" progId="Excel.Sheet.12">
              <p:embed/>
            </p:oleObj>
          </a:graphicData>
        </a:graphic>
      </p:graphicFrame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31 DE JULIO DE 2023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79" name="Object 27"/>
          <p:cNvGraphicFramePr>
            <a:graphicFrameLocks noChangeAspect="1"/>
          </p:cNvGraphicFramePr>
          <p:nvPr/>
        </p:nvGraphicFramePr>
        <p:xfrm>
          <a:off x="392113" y="1909763"/>
          <a:ext cx="8331340" cy="2679426"/>
        </p:xfrm>
        <a:graphic>
          <a:graphicData uri="http://schemas.openxmlformats.org/presentationml/2006/ole">
            <p:oleObj spid="_x0000_s23579" name="Hoja de cálculo" r:id="rId4" imgW="7581829" imgH="243831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CAPÍTULO DE GASTO AL 31 DE JULIO DE 2023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31" name="Object 27"/>
          <p:cNvGraphicFramePr>
            <a:graphicFrameLocks noChangeAspect="1"/>
          </p:cNvGraphicFramePr>
          <p:nvPr/>
        </p:nvGraphicFramePr>
        <p:xfrm>
          <a:off x="392113" y="1909763"/>
          <a:ext cx="8334375" cy="3619500"/>
        </p:xfrm>
        <a:graphic>
          <a:graphicData uri="http://schemas.openxmlformats.org/presentationml/2006/ole">
            <p:oleObj spid="_x0000_s21531" name="Hoja de cálculo" r:id="rId4" imgW="8334424" imgH="3619539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JULIO DE 2023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31" name="Object 23"/>
          <p:cNvGraphicFramePr>
            <a:graphicFrameLocks noChangeAspect="1"/>
          </p:cNvGraphicFramePr>
          <p:nvPr/>
        </p:nvGraphicFramePr>
        <p:xfrm>
          <a:off x="392113" y="1909763"/>
          <a:ext cx="8334375" cy="3924300"/>
        </p:xfrm>
        <a:graphic>
          <a:graphicData uri="http://schemas.openxmlformats.org/presentationml/2006/ole">
            <p:oleObj spid="_x0000_s17431" name="Hoja de cálculo" r:id="rId4" imgW="8334424" imgH="3924294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JULIO DE 2023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79" name="Object 23"/>
          <p:cNvGraphicFramePr>
            <a:graphicFrameLocks noChangeAspect="1"/>
          </p:cNvGraphicFramePr>
          <p:nvPr/>
        </p:nvGraphicFramePr>
        <p:xfrm>
          <a:off x="392113" y="1909763"/>
          <a:ext cx="8334375" cy="4276725"/>
        </p:xfrm>
        <a:graphic>
          <a:graphicData uri="http://schemas.openxmlformats.org/presentationml/2006/ole">
            <p:oleObj spid="_x0000_s19479" name="Hoja de cálculo" r:id="rId4" imgW="8334424" imgH="4276828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JULIO DE 2023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85" name="Object 25"/>
          <p:cNvGraphicFramePr>
            <a:graphicFrameLocks noChangeAspect="1"/>
          </p:cNvGraphicFramePr>
          <p:nvPr/>
        </p:nvGraphicFramePr>
        <p:xfrm>
          <a:off x="392113" y="1909763"/>
          <a:ext cx="8334375" cy="3762375"/>
        </p:xfrm>
        <a:graphic>
          <a:graphicData uri="http://schemas.openxmlformats.org/presentationml/2006/ole">
            <p:oleObj spid="_x0000_s15385" name="Hoja de cálculo" r:id="rId4" imgW="8334424" imgH="3762334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JULIO DE 2023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35" name="Object 23"/>
          <p:cNvGraphicFramePr>
            <a:graphicFrameLocks noChangeAspect="1"/>
          </p:cNvGraphicFramePr>
          <p:nvPr/>
        </p:nvGraphicFramePr>
        <p:xfrm>
          <a:off x="392113" y="1909763"/>
          <a:ext cx="8334375" cy="3933825"/>
        </p:xfrm>
        <a:graphic>
          <a:graphicData uri="http://schemas.openxmlformats.org/presentationml/2006/ole">
            <p:oleObj spid="_x0000_s13335" name="Hoja de cálculo" r:id="rId4" imgW="8334424" imgH="3933742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JULIO DE 2023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42" name="Object 26"/>
          <p:cNvGraphicFramePr>
            <a:graphicFrameLocks noChangeAspect="1"/>
          </p:cNvGraphicFramePr>
          <p:nvPr/>
        </p:nvGraphicFramePr>
        <p:xfrm>
          <a:off x="392113" y="1909763"/>
          <a:ext cx="8334375" cy="4124325"/>
        </p:xfrm>
        <a:graphic>
          <a:graphicData uri="http://schemas.openxmlformats.org/presentationml/2006/ole">
            <p:oleObj spid="_x0000_s9242" name="Hoja de cálculo" r:id="rId4" imgW="8334424" imgH="412431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9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JULIO DE 2023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1662</TotalTime>
  <Words>129</Words>
  <Application>Microsoft Office PowerPoint</Application>
  <PresentationFormat>Carta (216 x 279 mm)</PresentationFormat>
  <Paragraphs>27</Paragraphs>
  <Slides>9</Slides>
  <Notes>9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1" baseType="lpstr">
      <vt:lpstr>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Usuario</cp:lastModifiedBy>
  <cp:revision>176</cp:revision>
  <dcterms:created xsi:type="dcterms:W3CDTF">2019-08-05T21:51:21Z</dcterms:created>
  <dcterms:modified xsi:type="dcterms:W3CDTF">2023-09-04T15:50:28Z</dcterms:modified>
</cp:coreProperties>
</file>