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21" r:id="rId2"/>
    <p:sldId id="271" r:id="rId3"/>
    <p:sldId id="274" r:id="rId4"/>
    <p:sldId id="275" r:id="rId5"/>
    <p:sldId id="277" r:id="rId6"/>
    <p:sldId id="276" r:id="rId7"/>
    <p:sldId id="278" r:id="rId8"/>
    <p:sldId id="279" r:id="rId9"/>
    <p:sldId id="281" r:id="rId10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41" autoAdjust="0"/>
    <p:restoredTop sz="94674" autoAdjust="0"/>
  </p:normalViewPr>
  <p:slideViewPr>
    <p:cSldViewPr snapToGrid="0" snapToObjects="1">
      <p:cViewPr>
        <p:scale>
          <a:sx n="73" d="100"/>
          <a:sy n="73" d="100"/>
        </p:scale>
        <p:origin x="-60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03/07/2023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03/07/2023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59258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3097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03/07/2023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xmlns="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xmlns="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xmlns="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xmlns="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xmlns="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198°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31 DE MAYO DE 2023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03/07/2023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03/07/2023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014" name="Object 6"/>
          <p:cNvGraphicFramePr>
            <a:graphicFrameLocks noChangeAspect="1"/>
          </p:cNvGraphicFramePr>
          <p:nvPr/>
        </p:nvGraphicFramePr>
        <p:xfrm>
          <a:off x="157163" y="1909763"/>
          <a:ext cx="8829675" cy="3562350"/>
        </p:xfrm>
        <a:graphic>
          <a:graphicData uri="http://schemas.openxmlformats.org/presentationml/2006/ole">
            <p:oleObj spid="_x0000_s43014" name="Hoja de cálculo" r:id="rId4" imgW="8829766" imgH="3562313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MAYO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76" name="Object 28"/>
          <p:cNvGraphicFramePr>
            <a:graphicFrameLocks noChangeAspect="1"/>
          </p:cNvGraphicFramePr>
          <p:nvPr/>
        </p:nvGraphicFramePr>
        <p:xfrm>
          <a:off x="157163" y="2771775"/>
          <a:ext cx="8829675" cy="1152525"/>
        </p:xfrm>
        <a:graphic>
          <a:graphicData uri="http://schemas.openxmlformats.org/presentationml/2006/ole">
            <p:oleObj spid="_x0000_s27676" name="Hoja de cálculo" r:id="rId4" imgW="8829766" imgH="1152616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MAYO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77" name="Object 25"/>
          <p:cNvGraphicFramePr>
            <a:graphicFrameLocks noChangeAspect="1"/>
          </p:cNvGraphicFramePr>
          <p:nvPr/>
        </p:nvGraphicFramePr>
        <p:xfrm>
          <a:off x="392097" y="1909750"/>
          <a:ext cx="8331381" cy="2679439"/>
        </p:xfrm>
        <a:graphic>
          <a:graphicData uri="http://schemas.openxmlformats.org/presentationml/2006/ole">
            <p:oleObj spid="_x0000_s23577" name="Hoja de cálculo" r:id="rId4" imgW="7581829" imgH="243831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31 DE MAYO DE 2023</a:t>
            </a:r>
          </a:p>
        </p:txBody>
      </p:sp>
    </p:spTree>
    <p:extLst>
      <p:ext uri="{BB962C8B-B14F-4D97-AF65-F5344CB8AC3E}">
        <p14:creationId xmlns:p14="http://schemas.microsoft.com/office/powerpoint/2010/main" xmlns="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29" name="Object 25"/>
          <p:cNvGraphicFramePr>
            <a:graphicFrameLocks noChangeAspect="1"/>
          </p:cNvGraphicFramePr>
          <p:nvPr/>
        </p:nvGraphicFramePr>
        <p:xfrm>
          <a:off x="392113" y="1909763"/>
          <a:ext cx="8334375" cy="3619500"/>
        </p:xfrm>
        <a:graphic>
          <a:graphicData uri="http://schemas.openxmlformats.org/presentationml/2006/ole">
            <p:oleObj spid="_x0000_s21529" name="Hoja de cálculo" r:id="rId4" imgW="8334424" imgH="3619539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MAYO DE 2023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29" name="Object 21"/>
          <p:cNvGraphicFramePr>
            <a:graphicFrameLocks noChangeAspect="1"/>
          </p:cNvGraphicFramePr>
          <p:nvPr/>
        </p:nvGraphicFramePr>
        <p:xfrm>
          <a:off x="392113" y="1909763"/>
          <a:ext cx="8334375" cy="4086225"/>
        </p:xfrm>
        <a:graphic>
          <a:graphicData uri="http://schemas.openxmlformats.org/presentationml/2006/ole">
            <p:oleObj spid="_x0000_s17429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MAYO DE 2023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77" name="Object 21"/>
          <p:cNvGraphicFramePr>
            <a:graphicFrameLocks noChangeAspect="1"/>
          </p:cNvGraphicFramePr>
          <p:nvPr/>
        </p:nvGraphicFramePr>
        <p:xfrm>
          <a:off x="392113" y="1909763"/>
          <a:ext cx="8334375" cy="4276725"/>
        </p:xfrm>
        <a:graphic>
          <a:graphicData uri="http://schemas.openxmlformats.org/presentationml/2006/ole">
            <p:oleObj spid="_x0000_s19477" name="Hoja de cálculo" r:id="rId4" imgW="8334424" imgH="4276828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MAYO DE 2023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83" name="Object 23"/>
          <p:cNvGraphicFramePr>
            <a:graphicFrameLocks noChangeAspect="1"/>
          </p:cNvGraphicFramePr>
          <p:nvPr/>
        </p:nvGraphicFramePr>
        <p:xfrm>
          <a:off x="392113" y="1909763"/>
          <a:ext cx="8334375" cy="3762375"/>
        </p:xfrm>
        <a:graphic>
          <a:graphicData uri="http://schemas.openxmlformats.org/presentationml/2006/ole">
            <p:oleObj spid="_x0000_s15383" name="Hoja de cálculo" r:id="rId4" imgW="8334424" imgH="3762334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MAYO DE 2023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33" name="Object 21"/>
          <p:cNvGraphicFramePr>
            <a:graphicFrameLocks noChangeAspect="1"/>
          </p:cNvGraphicFramePr>
          <p:nvPr/>
        </p:nvGraphicFramePr>
        <p:xfrm>
          <a:off x="392113" y="1909763"/>
          <a:ext cx="8334375" cy="3771900"/>
        </p:xfrm>
        <a:graphic>
          <a:graphicData uri="http://schemas.openxmlformats.org/presentationml/2006/ole">
            <p:oleObj spid="_x0000_s13333" name="Hoja de cálculo" r:id="rId4" imgW="8334424" imgH="377178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MAYO DE 2023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40" name="Object 24"/>
          <p:cNvGraphicFramePr>
            <a:graphicFrameLocks noChangeAspect="1"/>
          </p:cNvGraphicFramePr>
          <p:nvPr/>
        </p:nvGraphicFramePr>
        <p:xfrm>
          <a:off x="392113" y="1909763"/>
          <a:ext cx="8334375" cy="4124325"/>
        </p:xfrm>
        <a:graphic>
          <a:graphicData uri="http://schemas.openxmlformats.org/presentationml/2006/ole">
            <p:oleObj spid="_x0000_s9240" name="Hoja de cálculo" r:id="rId4" imgW="8334424" imgH="412431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MAYO DE 2023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1640</TotalTime>
  <Words>129</Words>
  <Application>Microsoft Office PowerPoint</Application>
  <PresentationFormat>Carta (216 x 279 mm)</PresentationFormat>
  <Paragraphs>27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172</cp:revision>
  <dcterms:created xsi:type="dcterms:W3CDTF">2019-08-05T21:51:21Z</dcterms:created>
  <dcterms:modified xsi:type="dcterms:W3CDTF">2023-07-03T19:48:27Z</dcterms:modified>
</cp:coreProperties>
</file>