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7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01/12/2023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01/12/2023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01/12/2023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OCTUBRE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01/12/2023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01/12/2023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773997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408" y="1909763"/>
            <a:ext cx="8322080" cy="267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909763"/>
            <a:ext cx="833437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190</cp:revision>
  <dcterms:created xsi:type="dcterms:W3CDTF">2019-08-05T21:51:21Z</dcterms:created>
  <dcterms:modified xsi:type="dcterms:W3CDTF">2023-12-01T23:17:29Z</dcterms:modified>
</cp:coreProperties>
</file>