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332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74" autoAdjust="0"/>
  </p:normalViewPr>
  <p:slideViewPr>
    <p:cSldViewPr snapToGrid="0" snapToObjects="1">
      <p:cViewPr>
        <p:scale>
          <a:sx n="73" d="100"/>
          <a:sy n="73" d="100"/>
        </p:scale>
        <p:origin x="-600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03/06/2024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03/06/2024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03/06/2024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208°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ABRIL DE 2024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03/06/2024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908722"/>
            <a:ext cx="882967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ABRIL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2884488"/>
            <a:ext cx="88296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ABRIL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30 DE ABRIL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68" y="1909767"/>
            <a:ext cx="8791195" cy="2546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69" y="1909767"/>
            <a:ext cx="8791194" cy="3017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 err="1" smtClean="0">
                <a:solidFill>
                  <a:schemeClr val="bg1"/>
                </a:solidFill>
                <a:latin typeface="Trajan Pro" panose="02020502050506020301" pitchFamily="18" charset="0"/>
              </a:rPr>
              <a:t>AL</a:t>
            </a:r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 30 DE ABRIL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69" y="1909767"/>
            <a:ext cx="8791193" cy="3406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69" y="1909765"/>
            <a:ext cx="8791193" cy="356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4"/>
            <a:ext cx="8791192" cy="300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2024</a:t>
            </a:r>
          </a:p>
          <a:p>
            <a:pPr algn="ctr"/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4"/>
            <a:ext cx="8791190" cy="3009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4"/>
            <a:ext cx="8791190" cy="4081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1836</TotalTime>
  <Words>130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207</cp:revision>
  <dcterms:created xsi:type="dcterms:W3CDTF">2019-08-05T21:51:21Z</dcterms:created>
  <dcterms:modified xsi:type="dcterms:W3CDTF">2024-06-03T16:07:27Z</dcterms:modified>
</cp:coreProperties>
</file>