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03/10/2024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03/10/2024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212°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AGOSTO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4" y="1908722"/>
            <a:ext cx="8824348" cy="3400425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2107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9676" cy="2561448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0"/>
            <a:ext cx="8829675" cy="2889529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421798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3"/>
            <a:ext cx="8823467" cy="3436361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3"/>
            <a:ext cx="8823467" cy="314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5"/>
            <a:ext cx="8829675" cy="316017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5" y="1908725"/>
            <a:ext cx="8830334" cy="4099776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AGOSTO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224</cp:revision>
  <dcterms:created xsi:type="dcterms:W3CDTF">2019-08-05T21:51:21Z</dcterms:created>
  <dcterms:modified xsi:type="dcterms:W3CDTF">2024-10-03T21:25:14Z</dcterms:modified>
</cp:coreProperties>
</file>