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21" r:id="rId2"/>
    <p:sldId id="274" r:id="rId3"/>
    <p:sldId id="275" r:id="rId4"/>
    <p:sldId id="277" r:id="rId5"/>
    <p:sldId id="276" r:id="rId6"/>
    <p:sldId id="278" r:id="rId7"/>
    <p:sldId id="279" r:id="rId8"/>
    <p:sldId id="281" r:id="rId9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74" autoAdjust="0"/>
  </p:normalViewPr>
  <p:slideViewPr>
    <p:cSldViewPr snapToGrid="0" snapToObjects="1">
      <p:cViewPr>
        <p:scale>
          <a:sx n="73" d="100"/>
          <a:sy n="73" d="100"/>
        </p:scale>
        <p:origin x="-600" y="-1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25/04/2024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25/04/2024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25/04/2024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207°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29 DE FEBRERO DE 2024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25/04/2024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25/04/2024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1908722"/>
            <a:ext cx="882967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29 DE FEBRERO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8457" y="1909763"/>
            <a:ext cx="8805726" cy="2621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29 DE FEBRERO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3"/>
            <a:ext cx="8759177" cy="3014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29 DE FEBRERO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5"/>
            <a:ext cx="8759177" cy="3403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29 DE FEBRERO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4"/>
            <a:ext cx="8759177" cy="3562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29 DE FEBRERO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4"/>
            <a:ext cx="8767366" cy="300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29 DE FEBRERO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4"/>
            <a:ext cx="8767366" cy="3009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29 DE FEBRERO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5"/>
            <a:ext cx="8767366" cy="3811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29 DE FEBRERO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1760</TotalTime>
  <Words>117</Words>
  <Application>Microsoft Office PowerPoint</Application>
  <PresentationFormat>Carta (216 x 279 mm)</PresentationFormat>
  <Paragraphs>24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196</cp:revision>
  <dcterms:created xsi:type="dcterms:W3CDTF">2019-08-05T21:51:21Z</dcterms:created>
  <dcterms:modified xsi:type="dcterms:W3CDTF">2024-04-25T18:12:17Z</dcterms:modified>
</cp:coreProperties>
</file>