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321" r:id="rId2"/>
    <p:sldId id="332" r:id="rId3"/>
    <p:sldId id="274" r:id="rId4"/>
    <p:sldId id="275" r:id="rId5"/>
    <p:sldId id="277" r:id="rId6"/>
    <p:sldId id="276" r:id="rId7"/>
    <p:sldId id="278" r:id="rId8"/>
    <p:sldId id="279" r:id="rId9"/>
    <p:sldId id="281" r:id="rId10"/>
  </p:sldIdLst>
  <p:sldSz cx="9144000" cy="6858000" type="letter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96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41" autoAdjust="0"/>
    <p:restoredTop sz="94674" autoAdjust="0"/>
  </p:normalViewPr>
  <p:slideViewPr>
    <p:cSldViewPr snapToGrid="0" snapToObjects="1">
      <p:cViewPr varScale="1">
        <p:scale>
          <a:sx n="115" d="100"/>
          <a:sy n="115" d="100"/>
        </p:scale>
        <p:origin x="150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-2892" y="-108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A6D001F-9F8D-4F51-9F03-6F8771CF998B}" type="datetimeFigureOut">
              <a:rPr lang="es-MX" smtClean="0"/>
              <a:pPr/>
              <a:t>04/09/2024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51DCB71-C303-4AA0-9B63-E9C37920F90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04/09/2024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95614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50362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8925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34418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92586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85718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30971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04/09/2024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:a16="http://schemas.microsoft.com/office/drawing/2014/main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:a16="http://schemas.microsoft.com/office/drawing/2014/main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211°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AL 31 DE JULIO DE 2024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04/09/2024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04/09/2024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3" y="1908722"/>
            <a:ext cx="8829675" cy="340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31 DE JULIO DE 2024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3" y="2884488"/>
            <a:ext cx="8829675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31 DE JULIO DE 2024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CAPÍTULO DE GASTO AL 31 DE JULIO DE 2024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3" y="1908722"/>
            <a:ext cx="8829675" cy="2558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JULIO DE 2024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3" y="1908721"/>
            <a:ext cx="8829675" cy="303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JULIO DE 2024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3" y="1908722"/>
            <a:ext cx="8829675" cy="3421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JULIO DE 2024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3" y="1908723"/>
            <a:ext cx="8829675" cy="3581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3" y="1908725"/>
            <a:ext cx="8829674" cy="3150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JULIO DE 2024</a:t>
            </a:r>
          </a:p>
        </p:txBody>
      </p:sp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JULIO DE 2024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3" y="1908725"/>
            <a:ext cx="8829675" cy="3294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JULIO DE 2024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3" y="1908725"/>
            <a:ext cx="8829675" cy="4099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1942</TotalTime>
  <Words>129</Words>
  <Application>Microsoft Office PowerPoint</Application>
  <PresentationFormat>Carta (216 x 279 mm)</PresentationFormat>
  <Paragraphs>27</Paragraphs>
  <Slides>9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Trajan Pro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HCG-777</cp:lastModifiedBy>
  <cp:revision>221</cp:revision>
  <dcterms:created xsi:type="dcterms:W3CDTF">2019-08-05T21:51:21Z</dcterms:created>
  <dcterms:modified xsi:type="dcterms:W3CDTF">2024-09-04T19:55:33Z</dcterms:modified>
</cp:coreProperties>
</file>