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02/08/2024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02/08/2024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JUNIO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884488"/>
            <a:ext cx="8829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8" y="1909767"/>
            <a:ext cx="8791195" cy="254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JUNIO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7"/>
            <a:ext cx="8791194" cy="301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2024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7"/>
            <a:ext cx="8791194" cy="340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2024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8"/>
            <a:ext cx="8791193" cy="356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2024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91192" cy="31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2024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6"/>
            <a:ext cx="8791192" cy="3279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6"/>
            <a:ext cx="8791190" cy="408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215</cp:revision>
  <dcterms:created xsi:type="dcterms:W3CDTF">2019-08-05T21:51:21Z</dcterms:created>
  <dcterms:modified xsi:type="dcterms:W3CDTF">2024-08-02T23:13:35Z</dcterms:modified>
</cp:coreProperties>
</file>