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21" r:id="rId2"/>
    <p:sldId id="332" r:id="rId3"/>
    <p:sldId id="274" r:id="rId4"/>
    <p:sldId id="333" r:id="rId5"/>
    <p:sldId id="275" r:id="rId6"/>
    <p:sldId id="277" r:id="rId7"/>
    <p:sldId id="276" r:id="rId8"/>
    <p:sldId id="278" r:id="rId9"/>
    <p:sldId id="279" r:id="rId10"/>
    <p:sldId id="281" r:id="rId11"/>
  </p:sldIdLst>
  <p:sldSz cx="9144000" cy="6858000" type="letter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74" autoAdjust="0"/>
  </p:normalViewPr>
  <p:slideViewPr>
    <p:cSldViewPr snapToGrid="0" snapToObjects="1">
      <p:cViewPr>
        <p:scale>
          <a:sx n="73" d="100"/>
          <a:sy n="73" d="100"/>
        </p:scale>
        <p:origin x="-600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25/04/2024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25/04/2024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25/04/2024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207°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MARZO DE 2024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25/04/2024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25/04/2024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1908722"/>
            <a:ext cx="8829675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MARZO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2884488"/>
            <a:ext cx="88296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MARZO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8457" y="1909763"/>
            <a:ext cx="8805726" cy="285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31 DE MARZO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RECLASIFICACIÓN DEL CAPÍTULO 7000, PARA EL FORTALECIMIENTO DE EQUIPAMIENTO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83765" y="1909764"/>
            <a:ext cx="5735941" cy="258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70" y="1909763"/>
            <a:ext cx="8759177" cy="3014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MARZO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70" y="1909766"/>
            <a:ext cx="8759177" cy="3403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MARZO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70" y="1909764"/>
            <a:ext cx="8759177" cy="3562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MARZO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70" y="1909764"/>
            <a:ext cx="8767366" cy="300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MARZO DE 2024</a:t>
            </a:r>
          </a:p>
          <a:p>
            <a:pPr algn="ctr"/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70" y="1909764"/>
            <a:ext cx="8767366" cy="3009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MARZO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70" y="1906732"/>
            <a:ext cx="8767366" cy="408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MARZO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1789</TotalTime>
  <Words>141</Words>
  <Application>Microsoft Office PowerPoint</Application>
  <PresentationFormat>Carta (216 x 279 mm)</PresentationFormat>
  <Paragraphs>30</Paragraphs>
  <Slides>10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199</cp:revision>
  <dcterms:created xsi:type="dcterms:W3CDTF">2019-08-05T21:51:21Z</dcterms:created>
  <dcterms:modified xsi:type="dcterms:W3CDTF">2024-04-25T18:13:31Z</dcterms:modified>
</cp:coreProperties>
</file>