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21" r:id="rId2"/>
    <p:sldId id="332" r:id="rId3"/>
    <p:sldId id="274" r:id="rId4"/>
    <p:sldId id="275" r:id="rId5"/>
    <p:sldId id="277" r:id="rId6"/>
    <p:sldId id="276" r:id="rId7"/>
    <p:sldId id="278" r:id="rId8"/>
    <p:sldId id="279" r:id="rId9"/>
    <p:sldId id="281" r:id="rId10"/>
  </p:sldIdLst>
  <p:sldSz cx="9144000" cy="6858000" type="letter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4674" autoAdjust="0"/>
  </p:normalViewPr>
  <p:slideViewPr>
    <p:cSldViewPr snapToGrid="0" snapToObjects="1">
      <p:cViewPr varScale="1">
        <p:scale>
          <a:sx n="115" d="100"/>
          <a:sy n="115" d="100"/>
        </p:scale>
        <p:origin x="150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25/02/2025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25/02/2025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9258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097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25/02/2025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214°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30 DE NOVIEMBRE DE 2024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25/02/2025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25/02/2025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30 DE NOVIEMBRE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427" y="1910435"/>
            <a:ext cx="8824348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3" y="2884488"/>
            <a:ext cx="8829675" cy="1321074"/>
          </a:xfrm>
          <a:prstGeom prst="rect">
            <a:avLst/>
          </a:prstGeom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30 DE NOVIEMBRE DE 2024</a:t>
            </a: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30 DE NOVIEMBRE DE 2024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74033" y="4462141"/>
            <a:ext cx="4556153" cy="223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50" dirty="0">
                <a:latin typeface="Arial" panose="020B0604020202020204" pitchFamily="34" charset="0"/>
                <a:cs typeface="Arial" panose="020B0604020202020204" pitchFamily="34" charset="0"/>
              </a:rPr>
              <a:t>http://201.131.132.185/PAGs/Sec_Transparencia/transp_VIII_05.php?opcIns=I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427" y="1910435"/>
            <a:ext cx="8829676" cy="241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5" y="1910435"/>
            <a:ext cx="8826938" cy="3048653"/>
          </a:xfrm>
          <a:prstGeom prst="rect">
            <a:avLst/>
          </a:prstGeom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30 DE NOVIEMBRE DE 2024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4" y="1908722"/>
            <a:ext cx="8826938" cy="3644163"/>
          </a:xfrm>
          <a:prstGeom prst="rect">
            <a:avLst/>
          </a:prstGeom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30 DE NOVIEMBRE DE 2024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3" y="1908723"/>
            <a:ext cx="8829675" cy="3663075"/>
          </a:xfrm>
          <a:prstGeom prst="rect">
            <a:avLst/>
          </a:prstGeom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30 DE NOVIEMBRE DE 2024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3" y="1908722"/>
            <a:ext cx="8826939" cy="3493064"/>
          </a:xfrm>
          <a:prstGeom prst="rect">
            <a:avLst/>
          </a:prstGeom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30 DE NOVIEMBRE DE 2024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3" y="1908722"/>
            <a:ext cx="8829235" cy="3502863"/>
          </a:xfrm>
          <a:prstGeom prst="rect">
            <a:avLst/>
          </a:prstGeom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30 DE NOVIEMBRE DE 2024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30 DE NOVIEMBRE DE 2024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064" y="1908722"/>
            <a:ext cx="8830334" cy="4250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2046</TotalTime>
  <Words>132</Words>
  <Application>Microsoft Office PowerPoint</Application>
  <PresentationFormat>Carta (216 x 279 mm)</PresentationFormat>
  <Paragraphs>28</Paragraphs>
  <Slides>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Trajan Pro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HCG-777</cp:lastModifiedBy>
  <cp:revision>237</cp:revision>
  <dcterms:created xsi:type="dcterms:W3CDTF">2019-08-05T21:51:21Z</dcterms:created>
  <dcterms:modified xsi:type="dcterms:W3CDTF">2025-02-25T19:48:27Z</dcterms:modified>
</cp:coreProperties>
</file>