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01/11/2024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01/11/2024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01/11/2024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SEPTIEMBRE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01/11/2024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5" y="1908722"/>
            <a:ext cx="8824348" cy="3400425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21074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9676" cy="24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12863"/>
            <a:ext cx="8829675" cy="3049599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64416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3"/>
            <a:ext cx="8829675" cy="366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34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35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7" y="1908725"/>
            <a:ext cx="8830334" cy="440135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SEPTIEMBRE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1992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228</cp:revision>
  <dcterms:created xsi:type="dcterms:W3CDTF">2019-08-05T21:51:21Z</dcterms:created>
  <dcterms:modified xsi:type="dcterms:W3CDTF">2024-11-01T21:14:38Z</dcterms:modified>
</cp:coreProperties>
</file>