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321" r:id="rId2"/>
    <p:sldId id="332" r:id="rId3"/>
    <p:sldId id="274" r:id="rId4"/>
    <p:sldId id="275" r:id="rId5"/>
    <p:sldId id="277" r:id="rId6"/>
    <p:sldId id="276" r:id="rId7"/>
    <p:sldId id="278" r:id="rId8"/>
    <p:sldId id="279" r:id="rId9"/>
    <p:sldId id="281" r:id="rId10"/>
  </p:sldIdLst>
  <p:sldSz cx="9144000" cy="6858000" type="letter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96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41" autoAdjust="0"/>
    <p:restoredTop sz="94674" autoAdjust="0"/>
  </p:normalViewPr>
  <p:slideViewPr>
    <p:cSldViewPr snapToGrid="0" snapToObjects="1">
      <p:cViewPr varScale="1">
        <p:scale>
          <a:sx n="92" d="100"/>
          <a:sy n="92" d="100"/>
        </p:scale>
        <p:origin x="94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2" d="100"/>
          <a:sy n="52" d="100"/>
        </p:scale>
        <p:origin x="-2892" y="-108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A6D001F-9F8D-4F51-9F03-6F8771CF998B}" type="datetimeFigureOut">
              <a:rPr lang="es-MX" smtClean="0"/>
              <a:pPr/>
              <a:t>07/04/2025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51DCB71-C303-4AA0-9B63-E9C37920F90B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991406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07/04/2025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40296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95614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95614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050362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78925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344181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92586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857189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89416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30971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07/04/2025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:a16="http://schemas.microsoft.com/office/drawing/2014/main" xmlns="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:a16="http://schemas.microsoft.com/office/drawing/2014/main" xmlns="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:a16="http://schemas.microsoft.com/office/drawing/2014/main" xmlns="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:a16="http://schemas.microsoft.com/office/drawing/2014/main" xmlns="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:a16="http://schemas.microsoft.com/office/drawing/2014/main" xmlns="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360000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217° REUNIÓN ORDINARIA DE COMITÉ DE ADMINISTRACIÓN HOSPITALARIA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AVANCE PRESUPUESTAL AL 31 DE ENERO DE 2025</a:t>
            </a:r>
            <a:endParaRPr lang="es-MX" sz="9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07/04/2025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07/04/2025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428" y="1910435"/>
            <a:ext cx="8824347" cy="3238952"/>
          </a:xfrm>
          <a:prstGeom prst="rect">
            <a:avLst/>
          </a:prstGeom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31 DE ENERO DE 2025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3" y="2884488"/>
            <a:ext cx="8829675" cy="1397107"/>
          </a:xfrm>
          <a:prstGeom prst="rect">
            <a:avLst/>
          </a:prstGeom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31 DE ENERO DE 2025</a:t>
            </a: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427" y="1910435"/>
            <a:ext cx="8829675" cy="2411810"/>
          </a:xfrm>
          <a:prstGeom prst="rect">
            <a:avLst/>
          </a:prstGeom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3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CAPÍTULO DE GASTO AL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31 DE ENERO DE 2025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74033" y="4462141"/>
            <a:ext cx="4556153" cy="223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50" dirty="0">
                <a:latin typeface="Arial" panose="020B0604020202020204" pitchFamily="34" charset="0"/>
                <a:cs typeface="Arial" panose="020B0604020202020204" pitchFamily="34" charset="0"/>
              </a:rPr>
              <a:t>http://201.131.132.185/PAGs/Sec_Transparencia/transp_VIII_05.php?opcIns=I</a:t>
            </a:r>
          </a:p>
        </p:txBody>
      </p:sp>
    </p:spTree>
    <p:extLst>
      <p:ext uri="{BB962C8B-B14F-4D97-AF65-F5344CB8AC3E}">
        <p14:creationId xmlns:p14="http://schemas.microsoft.com/office/powerpoint/2010/main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31 DE ENERO DE 2025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6" y="1908722"/>
            <a:ext cx="8826938" cy="3208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31 DE ENERO DE 2025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5" y="1908722"/>
            <a:ext cx="8826938" cy="334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31 DE ENERO DE 2025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4" y="1908723"/>
            <a:ext cx="8829674" cy="3520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31 DE ENERO DE 2025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3" y="1908722"/>
            <a:ext cx="8826939" cy="3039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31 DE ENERO DE 2025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3" y="1908722"/>
            <a:ext cx="8829235" cy="3200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2" y="1908722"/>
            <a:ext cx="8829235" cy="3778469"/>
          </a:xfrm>
          <a:prstGeom prst="rect">
            <a:avLst/>
          </a:prstGeom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9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31 DE ENERO DE 2025</a:t>
            </a:r>
          </a:p>
        </p:txBody>
      </p:sp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2070</TotalTime>
  <Words>132</Words>
  <Application>Microsoft Office PowerPoint</Application>
  <PresentationFormat>Carta (216 x 279 mm)</PresentationFormat>
  <Paragraphs>28</Paragraphs>
  <Slides>9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Trajan Pro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Cuenta Microsoft</cp:lastModifiedBy>
  <cp:revision>242</cp:revision>
  <dcterms:created xsi:type="dcterms:W3CDTF">2019-08-05T21:51:21Z</dcterms:created>
  <dcterms:modified xsi:type="dcterms:W3CDTF">2025-04-07T18:39:08Z</dcterms:modified>
</cp:coreProperties>
</file>