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  <p:sldId id="347" r:id="rId11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115" d="100"/>
          <a:sy n="115" d="100"/>
        </p:scale>
        <p:origin x="-152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F95A-40F3-4DED-8F60-B79DF8668F85}" type="slidenum">
              <a:rPr lang="es-MX" smtClean="0"/>
              <a:pPr/>
              <a:t>10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662427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218°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MARZO DE 2025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8" y="1910435"/>
            <a:ext cx="8824347" cy="3238952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2025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2884488"/>
            <a:ext cx="8829675" cy="1397107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31 DE MARZO 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DE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2025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7" y="1910435"/>
            <a:ext cx="8829675" cy="2629634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31 DE MARZO DE 2025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4033" y="4628394"/>
            <a:ext cx="455615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5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s-MX" sz="850" dirty="0" smtClean="0">
                <a:latin typeface="Arial" panose="020B0604020202020204" pitchFamily="34" charset="0"/>
                <a:cs typeface="Arial" panose="020B0604020202020204" pitchFamily="34" charset="0"/>
              </a:rPr>
              <a:t>201.131.132.133/PAGs/Sec_Transparencia/transp_VIII_05.php?opcIns=I</a:t>
            </a:r>
            <a:endParaRPr lang="es-MX" sz="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9" y="1923446"/>
            <a:ext cx="8827562" cy="3061213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31 DE MARZO DE 2025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31 DE MARZO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0" y="1923446"/>
            <a:ext cx="8827562" cy="3355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31 DE MARZO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1" y="1923446"/>
            <a:ext cx="8827562" cy="35342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31 DE MARZO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2" y="1923446"/>
            <a:ext cx="8827562" cy="32040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31 DE MARZO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3" y="1923446"/>
            <a:ext cx="8827562" cy="32040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31 DE MARZO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4" y="1923446"/>
            <a:ext cx="8827562" cy="38465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4">
            <a:extLst>
              <a:ext uri="{FF2B5EF4-FFF2-40B4-BE49-F238E27FC236}">
                <a16:creationId xmlns="" xmlns:a16="http://schemas.microsoft.com/office/drawing/2014/main" id="{F2CB8F37-4811-9644-A42F-89C25A3DB2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488" r="3217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532A63F3-F93F-6B4C-A3A1-1963BECC7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" y="0"/>
            <a:ext cx="91440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0" y="1235042"/>
            <a:ext cx="3588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B1E808CF-E82A-DA46-BA79-41F0F4017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" y="3757545"/>
            <a:ext cx="6885711" cy="176695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880884D4-BB8A-AB46-8D9A-4F1733A85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7095" y="239412"/>
            <a:ext cx="661417" cy="88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9E383705-F34A-1644-8AA7-44AD6E7C5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4350" y="5924555"/>
            <a:ext cx="1438659" cy="7345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uadroTexto 3">
            <a:extLst>
              <a:ext uri="{FF2B5EF4-FFF2-40B4-BE49-F238E27FC236}">
                <a16:creationId xmlns="" xmlns:a16="http://schemas.microsoft.com/office/drawing/2014/main" id="{E8FB557B-CCC3-0442-B5B5-C2DA5FBAEB01}"/>
              </a:ext>
            </a:extLst>
          </p:cNvPr>
          <p:cNvSpPr txBox="1"/>
          <p:nvPr/>
        </p:nvSpPr>
        <p:spPr>
          <a:xfrm>
            <a:off x="41561" y="4065481"/>
            <a:ext cx="6068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Comité de Administración Hospitalaria</a:t>
            </a:r>
          </a:p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Ducentésima Décima Octava Reunión Ordinaria</a:t>
            </a:r>
          </a:p>
          <a:p>
            <a:endParaRPr lang="es-MX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Mayo / 2025</a:t>
            </a:r>
          </a:p>
        </p:txBody>
      </p:sp>
    </p:spTree>
    <p:extLst>
      <p:ext uri="{BB962C8B-B14F-4D97-AF65-F5344CB8AC3E}">
        <p14:creationId xmlns="" xmlns:p14="http://schemas.microsoft.com/office/powerpoint/2010/main" val="330365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2112</TotalTime>
  <Words>149</Words>
  <Application>Microsoft Office PowerPoint</Application>
  <PresentationFormat>Carta (216 x 279 mm)</PresentationFormat>
  <Paragraphs>34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252</cp:revision>
  <dcterms:created xsi:type="dcterms:W3CDTF">2019-08-05T21:51:21Z</dcterms:created>
  <dcterms:modified xsi:type="dcterms:W3CDTF">2025-06-13T18:57:35Z</dcterms:modified>
</cp:coreProperties>
</file>