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44" r:id="rId2"/>
    <p:sldId id="321" r:id="rId3"/>
    <p:sldId id="332" r:id="rId4"/>
    <p:sldId id="274" r:id="rId5"/>
    <p:sldId id="275" r:id="rId6"/>
    <p:sldId id="277" r:id="rId7"/>
    <p:sldId id="276" r:id="rId8"/>
    <p:sldId id="278" r:id="rId9"/>
    <p:sldId id="279" r:id="rId10"/>
    <p:sldId id="281" r:id="rId11"/>
    <p:sldId id="348" r:id="rId12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74" autoAdjust="0"/>
  </p:normalViewPr>
  <p:slideViewPr>
    <p:cSldViewPr snapToGrid="0" snapToObjects="1">
      <p:cViewPr varScale="1">
        <p:scale>
          <a:sx n="115" d="100"/>
          <a:sy n="115" d="100"/>
        </p:scale>
        <p:origin x="-152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07/07/2025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07/07/2025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F95A-40F3-4DED-8F60-B79DF8668F85}" type="slidenum">
              <a:rPr lang="es-MX" smtClean="0"/>
              <a:pPr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12181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F95A-40F3-4DED-8F60-B79DF8668F85}" type="slidenum">
              <a:rPr lang="es-MX" smtClean="0"/>
              <a:pPr/>
              <a:t>11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4140741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07/07/2025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219°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30 DE ABRIL DE 2025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07/07/2025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07/07/2025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4">
            <a:extLst>
              <a:ext uri="{FF2B5EF4-FFF2-40B4-BE49-F238E27FC236}">
                <a16:creationId xmlns:a16="http://schemas.microsoft.com/office/drawing/2014/main" xmlns="" id="{F2CB8F37-4811-9644-A42F-89C25A3DB2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0488" r="3217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532A63F3-F93F-6B4C-A3A1-1963BECC7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" y="0"/>
            <a:ext cx="9144000" cy="68580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15074210-13DF-8A41-BF98-46C12611E69D}"/>
              </a:ext>
            </a:extLst>
          </p:cNvPr>
          <p:cNvSpPr txBox="1"/>
          <p:nvPr/>
        </p:nvSpPr>
        <p:spPr>
          <a:xfrm>
            <a:off x="0" y="1235042"/>
            <a:ext cx="35883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B1E808CF-E82A-DA46-BA79-41F0F40176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" y="3757545"/>
            <a:ext cx="6885711" cy="176695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880884D4-BB8A-AB46-8D9A-4F1733A853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7095" y="239412"/>
            <a:ext cx="661417" cy="880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9E383705-F34A-1644-8AA7-44AD6E7C5A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4350" y="5924555"/>
            <a:ext cx="1438659" cy="7345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CuadroTexto 3">
            <a:extLst>
              <a:ext uri="{FF2B5EF4-FFF2-40B4-BE49-F238E27FC236}">
                <a16:creationId xmlns:a16="http://schemas.microsoft.com/office/drawing/2014/main" xmlns="" id="{E8FB557B-CCC3-0442-B5B5-C2DA5FBAEB01}"/>
              </a:ext>
            </a:extLst>
          </p:cNvPr>
          <p:cNvSpPr txBox="1"/>
          <p:nvPr/>
        </p:nvSpPr>
        <p:spPr>
          <a:xfrm>
            <a:off x="41561" y="4065481"/>
            <a:ext cx="60682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Comité de Administración Hospitalaria</a:t>
            </a:r>
          </a:p>
          <a:p>
            <a:r>
              <a:rPr lang="es-MX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Ducentésima Décima Novena Reunión Ordinaria</a:t>
            </a:r>
          </a:p>
          <a:p>
            <a:endParaRPr lang="es-MX" dirty="0" smtClean="0">
              <a:solidFill>
                <a:schemeClr val="bg1"/>
              </a:solidFill>
              <a:latin typeface="Trajan Pro" panose="02020502050506020301" pitchFamily="18" charset="0"/>
            </a:endParaRPr>
          </a:p>
          <a:p>
            <a:r>
              <a:rPr lang="es-MX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Junio / 2025</a:t>
            </a:r>
          </a:p>
        </p:txBody>
      </p:sp>
    </p:spTree>
    <p:extLst>
      <p:ext uri="{BB962C8B-B14F-4D97-AF65-F5344CB8AC3E}">
        <p14:creationId xmlns:p14="http://schemas.microsoft.com/office/powerpoint/2010/main" xmlns="" val="324784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28" y="1910435"/>
            <a:ext cx="8824347" cy="3238952"/>
          </a:xfrm>
          <a:prstGeom prst="rect">
            <a:avLst/>
          </a:prstGeo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ABRIL DE 2025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2884488"/>
            <a:ext cx="8829675" cy="1397107"/>
          </a:xfrm>
          <a:prstGeom prst="rect">
            <a:avLst/>
          </a:prstGeo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AL 30 DE ABRIL DE 2025</a:t>
            </a: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AL 30 DE ABRIL DE 2025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74033" y="4753088"/>
            <a:ext cx="4556153" cy="22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50" dirty="0"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es-MX" sz="850" dirty="0" smtClean="0">
                <a:latin typeface="Arial" panose="020B0604020202020204" pitchFamily="34" charset="0"/>
                <a:cs typeface="Arial" panose="020B0604020202020204" pitchFamily="34" charset="0"/>
              </a:rPr>
              <a:t>201.131.132.133/PAGs/Sec_Transparencia/transp_VIII_05.php?opcIns=I</a:t>
            </a:r>
            <a:endParaRPr lang="es-MX" sz="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1" y="1913829"/>
            <a:ext cx="8829675" cy="273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AL 30 DE ABRIL DE 2025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2" y="1913829"/>
            <a:ext cx="8829675" cy="346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AL 30 DE ABRIL DE 2025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2" y="1913829"/>
            <a:ext cx="8829675" cy="397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AL 30 DE ABRIL DE 2025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2" y="1913829"/>
            <a:ext cx="8829676" cy="400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AL 30 DE ABRIL DE 2025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13829"/>
            <a:ext cx="8829676" cy="363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AL 30 DE ABRIL DE 2025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13829"/>
            <a:ext cx="8829676" cy="363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AL 30 DE ABRIL DE 2025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2" y="1913830"/>
            <a:ext cx="8829677" cy="435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4">
            <a:extLst>
              <a:ext uri="{FF2B5EF4-FFF2-40B4-BE49-F238E27FC236}">
                <a16:creationId xmlns:a16="http://schemas.microsoft.com/office/drawing/2014/main" xmlns="" id="{F2CB8F37-4811-9644-A42F-89C25A3DB2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0488" r="3217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532A63F3-F93F-6B4C-A3A1-1963BECC7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" y="0"/>
            <a:ext cx="9144000" cy="68580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15074210-13DF-8A41-BF98-46C12611E69D}"/>
              </a:ext>
            </a:extLst>
          </p:cNvPr>
          <p:cNvSpPr txBox="1"/>
          <p:nvPr/>
        </p:nvSpPr>
        <p:spPr>
          <a:xfrm>
            <a:off x="0" y="1235042"/>
            <a:ext cx="35883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B1E808CF-E82A-DA46-BA79-41F0F40176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" y="3757545"/>
            <a:ext cx="6885711" cy="176695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880884D4-BB8A-AB46-8D9A-4F1733A853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7095" y="239412"/>
            <a:ext cx="661417" cy="880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9E383705-F34A-1644-8AA7-44AD6E7C5A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4350" y="5924555"/>
            <a:ext cx="1438659" cy="7345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CuadroTexto 3">
            <a:extLst>
              <a:ext uri="{FF2B5EF4-FFF2-40B4-BE49-F238E27FC236}">
                <a16:creationId xmlns:a16="http://schemas.microsoft.com/office/drawing/2014/main" xmlns="" id="{E8FB557B-CCC3-0442-B5B5-C2DA5FBAEB01}"/>
              </a:ext>
            </a:extLst>
          </p:cNvPr>
          <p:cNvSpPr txBox="1"/>
          <p:nvPr/>
        </p:nvSpPr>
        <p:spPr>
          <a:xfrm>
            <a:off x="41561" y="4065481"/>
            <a:ext cx="60682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Comité de Administración Hospitalaria</a:t>
            </a:r>
          </a:p>
          <a:p>
            <a:r>
              <a:rPr lang="es-MX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Ducentésima Décima Novena Reunión Ordinaria</a:t>
            </a:r>
          </a:p>
          <a:p>
            <a:endParaRPr lang="es-MX" dirty="0" smtClean="0">
              <a:solidFill>
                <a:schemeClr val="bg1"/>
              </a:solidFill>
              <a:latin typeface="Trajan Pro" panose="02020502050506020301" pitchFamily="18" charset="0"/>
            </a:endParaRPr>
          </a:p>
          <a:p>
            <a:r>
              <a:rPr lang="es-MX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Junio / 2025</a:t>
            </a:r>
          </a:p>
        </p:txBody>
      </p:sp>
    </p:spTree>
    <p:extLst>
      <p:ext uri="{BB962C8B-B14F-4D97-AF65-F5344CB8AC3E}">
        <p14:creationId xmlns:p14="http://schemas.microsoft.com/office/powerpoint/2010/main" xmlns="" val="205772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2121</TotalTime>
  <Words>166</Words>
  <Application>Microsoft Office PowerPoint</Application>
  <PresentationFormat>Carta (216 x 279 mm)</PresentationFormat>
  <Paragraphs>40</Paragraphs>
  <Slides>11</Slides>
  <Notes>11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252</cp:revision>
  <dcterms:created xsi:type="dcterms:W3CDTF">2019-08-05T21:51:21Z</dcterms:created>
  <dcterms:modified xsi:type="dcterms:W3CDTF">2025-07-07T19:26:54Z</dcterms:modified>
</cp:coreProperties>
</file>