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49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74" autoAdjust="0"/>
  </p:normalViewPr>
  <p:slideViewPr>
    <p:cSldViewPr snapToGrid="0" snapToObjects="1">
      <p:cViewPr varScale="1">
        <p:scale>
          <a:sx n="77" d="100"/>
          <a:sy n="77" d="100"/>
        </p:scale>
        <p:origin x="139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92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6D001F-9F8D-4F51-9F03-6F8771CF998B}" type="datetimeFigureOut">
              <a:rPr lang="es-MX" smtClean="0"/>
              <a:pPr/>
              <a:t>04/09/2025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DCB71-C303-4AA0-9B63-E9C37920F90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17C21EB-CBC8-4401-97F9-0754550BF3E0}" type="datetimeFigureOut">
              <a:rPr lang="es-MX" smtClean="0"/>
              <a:pPr/>
              <a:t>04/09/2025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8F95A-40F3-4DED-8F60-B79DF8668F8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5805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844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99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735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91BBA-AADF-8718-4DC5-777008E79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FDCC574-8036-E81C-F752-D4E47563A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2976BC29-BF53-CDC7-7EAB-46E7B6250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4C26F9B1-4157-E8CB-9371-ED1F80151E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9832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EE3D0-07A7-3F33-8FFC-75B5977CD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F4AF64B-2DAC-FF2D-F4B1-B5A1E54BA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11A2A938-BA50-408B-CA50-E196652CA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CA05D9B7-C4FE-B41B-8072-F97DE3F8BD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7346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29F7C-B51A-F556-7FDF-FD2787C57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9626A288-55E7-CA6F-1307-770E2764A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20A7D53-125C-2FC6-501C-9A7B69C4C8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35823966-0B07-BE9B-70DC-7891511FAE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830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FBA4C-740C-AFD0-C1C0-7FB2FA8A3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C24A4575-F752-7866-7CCB-F79417D1A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60A97E1-584B-D307-384D-FE17CEDD41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E996AB9E-538F-B8CB-BA38-97D1940568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0860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F1BF-3E08-8A3E-4BB6-548D5867D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6720B877-2AB0-E311-2937-E07ED046F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6613" cy="3484563"/>
          </a:xfrm>
        </p:spPr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36261E14-E729-C155-D784-94424E12F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1082F-6BF0-4E2C-AAC9-0E5251F0D7F7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7621CE34-956A-7286-6D9A-91DB42D38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318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04/09/2025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108" y="69522"/>
            <a:ext cx="536702" cy="714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718459" y="190039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 userDrawn="1"/>
        </p:nvSpPr>
        <p:spPr>
          <a:xfrm>
            <a:off x="758276" y="253794"/>
            <a:ext cx="3435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Hospital Civil de Guadalajara</a:t>
            </a:r>
          </a:p>
        </p:txBody>
      </p:sp>
      <p:pic>
        <p:nvPicPr>
          <p:cNvPr id="8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10650" y="6258564"/>
            <a:ext cx="133350" cy="601200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05005" y="6373723"/>
            <a:ext cx="848980" cy="43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aralelogramo 17">
            <a:extLst>
              <a:ext uri="{FF2B5EF4-FFF2-40B4-BE49-F238E27FC236}">
                <a16:creationId xmlns:a16="http://schemas.microsoft.com/office/drawing/2014/main" id="{A978073B-876B-5C44-8718-F8BBC600B044}"/>
              </a:ext>
            </a:extLst>
          </p:cNvPr>
          <p:cNvSpPr/>
          <p:nvPr userDrawn="1"/>
        </p:nvSpPr>
        <p:spPr>
          <a:xfrm>
            <a:off x="286603" y="848288"/>
            <a:ext cx="8567382" cy="461528"/>
          </a:xfrm>
          <a:prstGeom prst="parallelogram">
            <a:avLst/>
          </a:pr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CuadroTexto"/>
          <p:cNvSpPr txBox="1"/>
          <p:nvPr userDrawn="1"/>
        </p:nvSpPr>
        <p:spPr>
          <a:xfrm>
            <a:off x="4182790" y="243161"/>
            <a:ext cx="490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222° REUNIÓN ORDINARIA DE COMITÉ DE ADMINISTRACIÓN HOSPITALARIA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AVANCE PRESUPUESTAL AL 31 DE JULIO DE 2025</a:t>
            </a:r>
            <a:endParaRPr lang="es-MX" sz="9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0F8ED-13A9-5E48-B278-5636DEE7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D6A8D-196A-F940-A5D9-9C53206E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D3751-D18C-6349-8C64-FF0803D5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04/09/2025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C5338-D7A3-9C4A-A387-A786AC4A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30BED-F314-E74B-A9AD-129CBD7E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70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88E451-A752-FB49-802B-0C644692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6B138-0352-1F4D-85A6-55509A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928EC0-311C-B644-BE97-F6548395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B797-69FB-C541-B6FE-6EDAC61EB2D2}" type="datetimeFigureOut">
              <a:rPr lang="es-MX" smtClean="0"/>
              <a:pPr/>
              <a:t>04/09/2025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10BD9-A10F-6347-A7E3-E2EB6640E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57F6D-ED9D-A940-A99E-1A6E796A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7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4" y="1673414"/>
            <a:ext cx="9033980" cy="4408310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ANALÍTICO DE INGRESOS 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JULIO </a:t>
            </a: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2025</a:t>
            </a: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04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2513270"/>
            <a:ext cx="9033984" cy="1955411"/>
          </a:xfrm>
          <a:prstGeom prst="rect">
            <a:avLst/>
          </a:prstGeom>
        </p:spPr>
      </p:pic>
      <p:sp>
        <p:nvSpPr>
          <p:cNvPr id="7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59BAB4D7-AFB2-F819-ADA1-D56B17861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ANALÍTICO DE INGRESOS 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403486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1" y="1671850"/>
            <a:ext cx="9033977" cy="3396930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0781" y="5151780"/>
            <a:ext cx="4955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http://201.131.132.133/PAGs/Sec_Transparencia/transp_VIII_05.php?opcIns=I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BCEDA757-962F-D341-0E0B-5D5F2462B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323307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" y="1590285"/>
            <a:ext cx="9033979" cy="4027706"/>
          </a:xfrm>
          <a:prstGeom prst="rect">
            <a:avLst/>
          </a:prstGeom>
        </p:spPr>
      </p:pic>
      <p:sp>
        <p:nvSpPr>
          <p:cNvPr id="4" name="1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A87023A5-0642-0426-DD0A-3DB2C3D59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288954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AD2B1-F87E-9A7E-868D-1DDAE63B0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19" y="1336897"/>
            <a:ext cx="8846304" cy="5072215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F0AF74CD-792A-08CA-AA36-097A71419E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C2C69FE0-F553-0B88-9521-4C0B5E94E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7991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BAE91-C259-1621-087B-63836AFB4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18" y="1336895"/>
            <a:ext cx="8846305" cy="4964153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5C74EB5C-1113-A3C1-0886-E840D72599B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5186FC9D-D608-0339-B206-E93380AD2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1420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A083-991C-81D9-B10B-A3F59F207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2" y="1590284"/>
            <a:ext cx="9033980" cy="4601630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133EC597-5BAE-72D2-3DBE-B32620F447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399E05A-44B2-DDEB-72EC-9F2172729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67173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6A589-EA96-77A2-5C04-33A6626EE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2" y="1590284"/>
            <a:ext cx="9033979" cy="4619994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94A2B08C-022D-B72B-F4E6-0C8A4AA11E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CF0E6C80-4460-7FC1-6DF8-EE362AB19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14019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5B0C6-FB5F-497A-D63A-21CF4757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22" y="1336895"/>
            <a:ext cx="8846302" cy="4997403"/>
          </a:xfrm>
          <a:prstGeom prst="rect">
            <a:avLst/>
          </a:prstGeom>
        </p:spPr>
      </p:pic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19A77491-9C0F-CC36-B9B1-63EF6D0FF96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152035" y="6567393"/>
            <a:ext cx="904875" cy="235189"/>
          </a:xfrm>
          <a:prstGeom prst="rect">
            <a:avLst/>
          </a:prstGeom>
        </p:spPr>
        <p:txBody>
          <a:bodyPr/>
          <a:lstStyle/>
          <a:p>
            <a:pPr algn="ctr"/>
            <a:fld id="{333A8127-744A-49B2-8D75-3A277263C564}" type="slidenum">
              <a:rPr lang="es-ES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es-E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056DBC22-016F-DD33-664C-DCEF78C81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2" y="83716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 EGRESOS POR PARTIDA DE ACUERDO A ESTADOS FINANCIEROS</a:t>
            </a:r>
          </a:p>
          <a:p>
            <a:pPr algn="ctr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31 DE JULIO DE 2025</a:t>
            </a:r>
          </a:p>
        </p:txBody>
      </p:sp>
    </p:spTree>
    <p:extLst>
      <p:ext uri="{BB962C8B-B14F-4D97-AF65-F5344CB8AC3E}">
        <p14:creationId xmlns:p14="http://schemas.microsoft.com/office/powerpoint/2010/main" val="13945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154</Words>
  <Application>Microsoft Office PowerPoint</Application>
  <PresentationFormat>Carta (216 x 279 mm)</PresentationFormat>
  <Paragraphs>37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Trajan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HCG-777</cp:lastModifiedBy>
  <cp:revision>270</cp:revision>
  <dcterms:created xsi:type="dcterms:W3CDTF">2019-08-05T21:51:21Z</dcterms:created>
  <dcterms:modified xsi:type="dcterms:W3CDTF">2025-09-04T22:12:01Z</dcterms:modified>
</cp:coreProperties>
</file>