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349" r:id="rId2"/>
    <p:sldId id="350" r:id="rId3"/>
    <p:sldId id="351" r:id="rId4"/>
    <p:sldId id="352" r:id="rId5"/>
    <p:sldId id="353" r:id="rId6"/>
    <p:sldId id="354" r:id="rId7"/>
    <p:sldId id="355" r:id="rId8"/>
    <p:sldId id="356" r:id="rId9"/>
    <p:sldId id="357" r:id="rId10"/>
  </p:sldIdLst>
  <p:sldSz cx="9144000" cy="6858000" type="letter"/>
  <p:notesSz cx="7010400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96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41" autoAdjust="0"/>
    <p:restoredTop sz="94674" autoAdjust="0"/>
  </p:normalViewPr>
  <p:slideViewPr>
    <p:cSldViewPr snapToGrid="0" snapToObjects="1">
      <p:cViewPr varScale="1">
        <p:scale>
          <a:sx n="77" d="100"/>
          <a:sy n="77" d="100"/>
        </p:scale>
        <p:origin x="139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52" d="100"/>
          <a:sy n="52" d="100"/>
        </p:scale>
        <p:origin x="-2892" y="-108"/>
      </p:cViewPr>
      <p:guideLst>
        <p:guide orient="horz" pos="2928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A6D001F-9F8D-4F51-9F03-6F8771CF998B}" type="datetimeFigureOut">
              <a:rPr lang="es-MX" smtClean="0"/>
              <a:pPr/>
              <a:t>05/08/2025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51DCB71-C303-4AA0-9B63-E9C37920F90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17C21EB-CBC8-4401-97F9-0754550BF3E0}" type="datetimeFigureOut">
              <a:rPr lang="es-MX" smtClean="0"/>
              <a:pPr/>
              <a:t>05/08/2025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F58F95A-40F3-4DED-8F60-B79DF8668F8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4058059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4818446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6199093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973538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91BBA-AADF-8718-4DC5-777008E798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>
            <a:extLst>
              <a:ext uri="{FF2B5EF4-FFF2-40B4-BE49-F238E27FC236}">
                <a16:creationId xmlns:a16="http://schemas.microsoft.com/office/drawing/2014/main" id="{7FDCC574-8036-E81C-F752-D4E47563A4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2976BC29-BF53-CDC7-7EAB-46E7B625076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>
            <a:extLst>
              <a:ext uri="{FF2B5EF4-FFF2-40B4-BE49-F238E27FC236}">
                <a16:creationId xmlns:a16="http://schemas.microsoft.com/office/drawing/2014/main" id="{4C26F9B1-4157-E8CB-9371-ED1F80151EA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98328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5EE3D0-07A7-3F33-8FFC-75B5977CD9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>
            <a:extLst>
              <a:ext uri="{FF2B5EF4-FFF2-40B4-BE49-F238E27FC236}">
                <a16:creationId xmlns:a16="http://schemas.microsoft.com/office/drawing/2014/main" id="{4F4AF64B-2DAC-FF2D-F4B1-B5A1E54BA4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11A2A938-BA50-408B-CA50-E196652CA65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>
            <a:extLst>
              <a:ext uri="{FF2B5EF4-FFF2-40B4-BE49-F238E27FC236}">
                <a16:creationId xmlns:a16="http://schemas.microsoft.com/office/drawing/2014/main" id="{CA05D9B7-C4FE-B41B-8072-F97DE3F8BDE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773463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929F7C-B51A-F556-7FDF-FD2787C571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>
            <a:extLst>
              <a:ext uri="{FF2B5EF4-FFF2-40B4-BE49-F238E27FC236}">
                <a16:creationId xmlns:a16="http://schemas.microsoft.com/office/drawing/2014/main" id="{9626A288-55E7-CA6F-1307-770E2764A3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B20A7D53-125C-2FC6-501C-9A7B69C4C8F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>
            <a:extLst>
              <a:ext uri="{FF2B5EF4-FFF2-40B4-BE49-F238E27FC236}">
                <a16:creationId xmlns:a16="http://schemas.microsoft.com/office/drawing/2014/main" id="{35823966-0B07-BE9B-70DC-7891511FAE8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168305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DFBA4C-740C-AFD0-C1C0-7FB2FA8A3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>
            <a:extLst>
              <a:ext uri="{FF2B5EF4-FFF2-40B4-BE49-F238E27FC236}">
                <a16:creationId xmlns:a16="http://schemas.microsoft.com/office/drawing/2014/main" id="{C24A4575-F752-7866-7CCB-F79417D1AB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660A97E1-584B-D307-384D-FE17CEDD41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>
            <a:extLst>
              <a:ext uri="{FF2B5EF4-FFF2-40B4-BE49-F238E27FC236}">
                <a16:creationId xmlns:a16="http://schemas.microsoft.com/office/drawing/2014/main" id="{E996AB9E-538F-B8CB-BA38-97D1940568F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908603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76F1BF-3E08-8A3E-4BB6-548D5867DB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>
            <a:extLst>
              <a:ext uri="{FF2B5EF4-FFF2-40B4-BE49-F238E27FC236}">
                <a16:creationId xmlns:a16="http://schemas.microsoft.com/office/drawing/2014/main" id="{6720B877-2AB0-E311-2937-E07ED046F6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36261E14-E729-C155-D784-94424E12F58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>
            <a:extLst>
              <a:ext uri="{FF2B5EF4-FFF2-40B4-BE49-F238E27FC236}">
                <a16:creationId xmlns:a16="http://schemas.microsoft.com/office/drawing/2014/main" id="{7621CE34-956A-7286-6D9A-91DB42D38BB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63181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AEBD3FF-8AA2-744A-BA52-1D46DDFF6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05/08/2025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9C0D103-F0C5-4645-899B-F1F5BF987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C4397B9-DCC7-2E45-A036-3E113EBD5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108" y="69522"/>
            <a:ext cx="536702" cy="7147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Conector recto 6">
            <a:extLst>
              <a:ext uri="{FF2B5EF4-FFF2-40B4-BE49-F238E27FC236}">
                <a16:creationId xmlns:a16="http://schemas.microsoft.com/office/drawing/2014/main" id="{070CD3CE-9C49-0845-93FB-DE13E3035954}"/>
              </a:ext>
            </a:extLst>
          </p:cNvPr>
          <p:cNvCxnSpPr>
            <a:cxnSpLocks/>
          </p:cNvCxnSpPr>
          <p:nvPr userDrawn="1"/>
        </p:nvCxnSpPr>
        <p:spPr>
          <a:xfrm>
            <a:off x="718459" y="190039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uadroTexto 8">
            <a:extLst>
              <a:ext uri="{FF2B5EF4-FFF2-40B4-BE49-F238E27FC236}">
                <a16:creationId xmlns:a16="http://schemas.microsoft.com/office/drawing/2014/main" id="{E86F24AB-960F-8143-8141-F6CB4C915CCA}"/>
              </a:ext>
            </a:extLst>
          </p:cNvPr>
          <p:cNvSpPr txBox="1"/>
          <p:nvPr userDrawn="1"/>
        </p:nvSpPr>
        <p:spPr>
          <a:xfrm>
            <a:off x="758276" y="253794"/>
            <a:ext cx="3435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Hospital Civil de Guadalajara</a:t>
            </a:r>
          </a:p>
        </p:txBody>
      </p:sp>
      <p:pic>
        <p:nvPicPr>
          <p:cNvPr id="8" name="Imagen 13">
            <a:extLst>
              <a:ext uri="{FF2B5EF4-FFF2-40B4-BE49-F238E27FC236}">
                <a16:creationId xmlns:a16="http://schemas.microsoft.com/office/drawing/2014/main" id="{002C7363-425A-8241-A822-89214DED9101}"/>
              </a:ext>
            </a:extLst>
          </p:cNvPr>
          <p:cNvPicPr preferRelativeResize="0"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10650" y="6258564"/>
            <a:ext cx="133350" cy="601200"/>
          </a:xfrm>
          <a:prstGeom prst="rect">
            <a:avLst/>
          </a:prstGeom>
        </p:spPr>
      </p:pic>
      <p:pic>
        <p:nvPicPr>
          <p:cNvPr id="9" name="Imagen 15">
            <a:extLst>
              <a:ext uri="{FF2B5EF4-FFF2-40B4-BE49-F238E27FC236}">
                <a16:creationId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05005" y="6373723"/>
            <a:ext cx="848980" cy="43348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Paralelogramo 17">
            <a:extLst>
              <a:ext uri="{FF2B5EF4-FFF2-40B4-BE49-F238E27FC236}">
                <a16:creationId xmlns:a16="http://schemas.microsoft.com/office/drawing/2014/main" id="{A978073B-876B-5C44-8718-F8BBC600B044}"/>
              </a:ext>
            </a:extLst>
          </p:cNvPr>
          <p:cNvSpPr/>
          <p:nvPr userDrawn="1"/>
        </p:nvSpPr>
        <p:spPr>
          <a:xfrm>
            <a:off x="286603" y="848288"/>
            <a:ext cx="8567382" cy="461528"/>
          </a:xfrm>
          <a:prstGeom prst="parallelogram">
            <a:avLst/>
          </a:pr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CuadroTexto"/>
          <p:cNvSpPr txBox="1"/>
          <p:nvPr userDrawn="1"/>
        </p:nvSpPr>
        <p:spPr>
          <a:xfrm>
            <a:off x="4182790" y="243161"/>
            <a:ext cx="4906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220° REUNIÓN ORDINARIA DE COMITÉ DE ADMINISTRACIÓN HOSPITALARIA</a:t>
            </a:r>
          </a:p>
          <a:p>
            <a:pPr marL="0" marR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AVANCE PRESUPUESTAL AL 31 DE MAYO DE 2025</a:t>
            </a:r>
            <a:endParaRPr lang="es-MX" sz="900" dirty="0">
              <a:solidFill>
                <a:schemeClr val="tx1">
                  <a:lumMod val="50000"/>
                  <a:lumOff val="50000"/>
                </a:schemeClr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8391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80F8ED-13A9-5E48-B278-5636DEE742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2AD6A8D-196A-F940-A5D9-9C53206E5F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D6D3751-D18C-6349-8C64-FF0803D5F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05/08/2025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5DC5338-D7A3-9C4A-A387-A786AC4AF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5A30BED-F314-E74B-A9AD-129CBD7E6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35709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188E451-A752-FB49-802B-0C644692C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A86B138-0352-1F4D-85A6-55509A335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 dirty="0"/>
              <a:t>Editar los estilos de texto del patrón
Segundo nivel
Tercer nivel
Cuarto nivel
Quinto nivel</a:t>
            </a:r>
            <a:endParaRPr lang="es-MX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6928EC0-311C-B644-BE97-F654839591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4B797-69FB-C541-B6FE-6EDAC61EB2D2}" type="datetimeFigureOut">
              <a:rPr lang="es-MX" smtClean="0"/>
              <a:pPr/>
              <a:t>05/08/2025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3010BD9-A10F-6347-A7E3-E2EB6640E0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3457F6D-ED9D-A940-A99E-1A6E796A0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27676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14542" y="837167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s-MX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REPORTE ANALÍTICO DE INGRESOS  DE ACUERDO A ESTADOS FINANCIEROS</a:t>
            </a:r>
          </a:p>
          <a:p>
            <a:pPr algn="ctr"/>
            <a:r>
              <a:rPr lang="es-MX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 </a:t>
            </a:r>
            <a:r>
              <a:rPr lang="es-MX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 </a:t>
            </a:r>
            <a:r>
              <a:rPr lang="es-MX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MX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MAYO </a:t>
            </a:r>
            <a:r>
              <a:rPr lang="es-MX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2025</a:t>
            </a: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43" y="1673414"/>
            <a:ext cx="9033980" cy="4505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043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2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" name="Text Box 3">
            <a:extLst>
              <a:ext uri="{FF2B5EF4-FFF2-40B4-BE49-F238E27FC236}">
                <a16:creationId xmlns:a16="http://schemas.microsoft.com/office/drawing/2014/main" id="{59BAB4D7-AFB2-F819-ADA1-D56B17861E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42" y="837167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s-MX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REPORTE ANALÍTICO DE INGRESOS  DE ACUERDO A ESTADOS FINANCIEROS</a:t>
            </a:r>
          </a:p>
          <a:p>
            <a:pPr algn="ctr"/>
            <a:r>
              <a:rPr lang="es-MX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 </a:t>
            </a:r>
            <a:r>
              <a:rPr lang="es-MX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 DE MAYO DE 2025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43" y="2513269"/>
            <a:ext cx="9033980" cy="1955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869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3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40781" y="5060337"/>
            <a:ext cx="48138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dirty="0">
                <a:latin typeface="Arial" panose="020B0604020202020204" pitchFamily="34" charset="0"/>
                <a:cs typeface="Arial" panose="020B0604020202020204" pitchFamily="34" charset="0"/>
              </a:rPr>
              <a:t>http://201.131.132.133/PAGs/Sec_Transparencia/transp_VIII_05.php?opcIns=I</a:t>
            </a:r>
          </a:p>
        </p:txBody>
      </p:sp>
      <p:sp>
        <p:nvSpPr>
          <p:cNvPr id="3" name="Text Box 3">
            <a:extLst>
              <a:ext uri="{FF2B5EF4-FFF2-40B4-BE49-F238E27FC236}">
                <a16:creationId xmlns:a16="http://schemas.microsoft.com/office/drawing/2014/main" id="{BCEDA757-962F-D341-0E0B-5D5F2462B7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42" y="837167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s-MX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REPORTE EGRESOS DE ACUERDO A ESTADOS FINANCIEROS</a:t>
            </a:r>
          </a:p>
          <a:p>
            <a:pPr algn="ctr"/>
            <a:r>
              <a:rPr lang="es-MX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 31 DE MAYO DE 2025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43" y="1673415"/>
            <a:ext cx="9033979" cy="3256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075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4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>
            <a:extLst>
              <a:ext uri="{FF2B5EF4-FFF2-40B4-BE49-F238E27FC236}">
                <a16:creationId xmlns:a16="http://schemas.microsoft.com/office/drawing/2014/main" id="{A87023A5-0642-0426-DD0A-3DB2C3D59F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42" y="837167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s-MX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REPORTE EGRESOS POR PARTIDA DE ACUERDO A ESTADOS FINANCIEROS</a:t>
            </a:r>
          </a:p>
          <a:p>
            <a:pPr algn="ctr"/>
            <a:r>
              <a:rPr lang="es-MX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 31 DE MAYO DE 2025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43" y="1590285"/>
            <a:ext cx="9033979" cy="4038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543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DAD2B1-F87E-9A7E-868D-1DDAE63B0D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320" y="1336896"/>
            <a:ext cx="8846303" cy="4997402"/>
          </a:xfrm>
          <a:prstGeom prst="rect">
            <a:avLst/>
          </a:prstGeom>
        </p:spPr>
      </p:pic>
      <p:sp>
        <p:nvSpPr>
          <p:cNvPr id="4" name="1 Marcador de número de diapositiva">
            <a:extLst>
              <a:ext uri="{FF2B5EF4-FFF2-40B4-BE49-F238E27FC236}">
                <a16:creationId xmlns:a16="http://schemas.microsoft.com/office/drawing/2014/main" id="{F0AF74CD-792A-08CA-AA36-097A71419E0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5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" name="Text Box 3">
            <a:extLst>
              <a:ext uri="{FF2B5EF4-FFF2-40B4-BE49-F238E27FC236}">
                <a16:creationId xmlns:a16="http://schemas.microsoft.com/office/drawing/2014/main" id="{C2C69FE0-F553-0B88-9521-4C0B5E94EE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42" y="837167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s-MX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REPORTE EGRESOS POR PARTIDA DE ACUERDO A ESTADOS FINANCIEROS</a:t>
            </a:r>
          </a:p>
          <a:p>
            <a:pPr algn="ctr"/>
            <a:r>
              <a:rPr lang="es-MX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 31 DE MAYO DE 2025</a:t>
            </a:r>
          </a:p>
        </p:txBody>
      </p:sp>
    </p:spTree>
    <p:extLst>
      <p:ext uri="{BB962C8B-B14F-4D97-AF65-F5344CB8AC3E}">
        <p14:creationId xmlns:p14="http://schemas.microsoft.com/office/powerpoint/2010/main" val="799141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6BAE91-C259-1621-087B-63836AFB4B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>
            <a:extLst>
              <a:ext uri="{FF2B5EF4-FFF2-40B4-BE49-F238E27FC236}">
                <a16:creationId xmlns:a16="http://schemas.microsoft.com/office/drawing/2014/main" id="{5C74EB5C-1113-A3C1-0886-E840D72599B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6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Text Box 3">
            <a:extLst>
              <a:ext uri="{FF2B5EF4-FFF2-40B4-BE49-F238E27FC236}">
                <a16:creationId xmlns:a16="http://schemas.microsoft.com/office/drawing/2014/main" id="{5186FC9D-D608-0339-B206-E93380AD2D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42" y="837167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s-MX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REPORTE EGRESOS POR PARTIDA DE ACUERDO A ESTADOS FINANCIEROS</a:t>
            </a:r>
          </a:p>
          <a:p>
            <a:pPr algn="ctr"/>
            <a:r>
              <a:rPr lang="es-MX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 31 DE MAYO DE 2025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320" y="1336897"/>
            <a:ext cx="8846303" cy="4997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85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6AA083-991C-81D9-B10B-A3F59F2073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>
            <a:extLst>
              <a:ext uri="{FF2B5EF4-FFF2-40B4-BE49-F238E27FC236}">
                <a16:creationId xmlns:a16="http://schemas.microsoft.com/office/drawing/2014/main" id="{133EC597-5BAE-72D2-3DBE-B32620F447F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7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" name="Text Box 3">
            <a:extLst>
              <a:ext uri="{FF2B5EF4-FFF2-40B4-BE49-F238E27FC236}">
                <a16:creationId xmlns:a16="http://schemas.microsoft.com/office/drawing/2014/main" id="{E399E05A-44B2-DDEB-72EC-9F2172729A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42" y="837167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s-MX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REPORTE EGRESOS POR PARTIDA DE ACUERDO A ESTADOS FINANCIEROS</a:t>
            </a:r>
          </a:p>
          <a:p>
            <a:pPr algn="ctr"/>
            <a:r>
              <a:rPr lang="es-MX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 31 DE MAYO DE 2025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42" y="1590284"/>
            <a:ext cx="9033979" cy="4614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737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F6A589-EA96-77A2-5C04-33A6626EE5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>
            <a:extLst>
              <a:ext uri="{FF2B5EF4-FFF2-40B4-BE49-F238E27FC236}">
                <a16:creationId xmlns:a16="http://schemas.microsoft.com/office/drawing/2014/main" id="{94A2B08C-022D-B72B-F4E6-0C8A4AA11E6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8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" name="Text Box 3">
            <a:extLst>
              <a:ext uri="{FF2B5EF4-FFF2-40B4-BE49-F238E27FC236}">
                <a16:creationId xmlns:a16="http://schemas.microsoft.com/office/drawing/2014/main" id="{CF0E6C80-4460-7FC1-6DF8-EE362AB194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42" y="837167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s-MX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REPORTE EGRESOS POR PARTIDA DE ACUERDO A ESTADOS FINANCIEROS</a:t>
            </a:r>
          </a:p>
          <a:p>
            <a:pPr algn="ctr"/>
            <a:r>
              <a:rPr lang="es-MX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 31 DE MAYO DE 2025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42" y="1590284"/>
            <a:ext cx="9033979" cy="4619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990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B5B0C6-FB5F-497A-D63A-21CF4757B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>
            <a:extLst>
              <a:ext uri="{FF2B5EF4-FFF2-40B4-BE49-F238E27FC236}">
                <a16:creationId xmlns:a16="http://schemas.microsoft.com/office/drawing/2014/main" id="{19A77491-9C0F-CC36-B9B1-63EF6D0FF96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9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Text Box 3">
            <a:extLst>
              <a:ext uri="{FF2B5EF4-FFF2-40B4-BE49-F238E27FC236}">
                <a16:creationId xmlns:a16="http://schemas.microsoft.com/office/drawing/2014/main" id="{056DBC22-016F-DD33-664C-DCEF78C814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42" y="837167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s-MX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REPORTE EGRESOS POR PARTIDA DE ACUERDO A ESTADOS FINANCIEROS</a:t>
            </a:r>
          </a:p>
          <a:p>
            <a:pPr algn="ctr"/>
            <a:r>
              <a:rPr lang="es-MX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 31 DE MAYO DE 2025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322" y="1336897"/>
            <a:ext cx="8846301" cy="4997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537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2301</TotalTime>
  <Words>154</Words>
  <Application>Microsoft Office PowerPoint</Application>
  <PresentationFormat>Carta (216 x 279 mm)</PresentationFormat>
  <Paragraphs>37</Paragraphs>
  <Slides>9</Slides>
  <Notes>9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Trajan Pro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HCG-777</cp:lastModifiedBy>
  <cp:revision>260</cp:revision>
  <dcterms:created xsi:type="dcterms:W3CDTF">2019-08-05T21:51:21Z</dcterms:created>
  <dcterms:modified xsi:type="dcterms:W3CDTF">2025-08-05T21:23:42Z</dcterms:modified>
</cp:coreProperties>
</file>