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11/05/2021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8268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11/05/2021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5319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971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11/05/2021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174°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28 DE FEBRERO DE 2021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11/05/2021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11/05/2021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Hoja_de_c_lculo_de_Microsoft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package" Target="../embeddings/Hoja_de_c_lculo_de_Microsoft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emf"/><Relationship Id="rId4" Type="http://schemas.openxmlformats.org/officeDocument/2006/relationships/package" Target="../embeddings/Hoja_de_c_lculo_de_Microsoft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emf"/><Relationship Id="rId4" Type="http://schemas.openxmlformats.org/officeDocument/2006/relationships/package" Target="../embeddings/Hoja_de_c_lculo_de_Microsoft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emf"/><Relationship Id="rId4" Type="http://schemas.openxmlformats.org/officeDocument/2006/relationships/package" Target="../embeddings/Hoja_de_c_lculo_de_Microsoft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emf"/><Relationship Id="rId4" Type="http://schemas.openxmlformats.org/officeDocument/2006/relationships/package" Target="../embeddings/Hoja_de_c_lculo_de_Microsoft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emf"/><Relationship Id="rId4" Type="http://schemas.openxmlformats.org/officeDocument/2006/relationships/package" Target="../embeddings/Hoja_de_c_lculo_de_Microsoft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1.emf"/><Relationship Id="rId4" Type="http://schemas.openxmlformats.org/officeDocument/2006/relationships/package" Target="../embeddings/Hoja_de_c_lculo_de_Microsoft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2.emf"/><Relationship Id="rId4" Type="http://schemas.openxmlformats.org/officeDocument/2006/relationships/package" Target="../embeddings/Hoja_de_c_lculo_de_Microsoft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3.emf"/><Relationship Id="rId4" Type="http://schemas.openxmlformats.org/officeDocument/2006/relationships/package" Target="../embeddings/Hoja_de_c_lculo_de_Microsoft_Excel10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4.emf"/><Relationship Id="rId4" Type="http://schemas.openxmlformats.org/officeDocument/2006/relationships/package" Target="../embeddings/Hoja_de_c_lculo_de_Microsoft_Excel1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28 DE FEBRERO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38913" name="Object 1"/>
          <p:cNvGraphicFramePr>
            <a:graphicFrameLocks noChangeAspect="1"/>
          </p:cNvGraphicFramePr>
          <p:nvPr/>
        </p:nvGraphicFramePr>
        <p:xfrm>
          <a:off x="157163" y="1909763"/>
          <a:ext cx="8829675" cy="303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name="Hoja de cálculo" r:id="rId4" imgW="8829766" imgH="3038372" progId="Excel.Sheet.12">
                  <p:embed/>
                </p:oleObj>
              </mc:Choice>
              <mc:Fallback>
                <p:oleObj name="Hoja de cálculo" r:id="rId4" imgW="8829766" imgH="3038372" progId="Excel.Sheet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3" y="1909763"/>
                        <a:ext cx="8829675" cy="303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28 DE FEBRERO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36865" name="Object 1"/>
          <p:cNvGraphicFramePr>
            <a:graphicFrameLocks noChangeAspect="1"/>
          </p:cNvGraphicFramePr>
          <p:nvPr/>
        </p:nvGraphicFramePr>
        <p:xfrm>
          <a:off x="157163" y="1909763"/>
          <a:ext cx="8829675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Hoja de cálculo" r:id="rId4" imgW="8829766" imgH="2771678" progId="Excel.Sheet.12">
                  <p:embed/>
                </p:oleObj>
              </mc:Choice>
              <mc:Fallback>
                <p:oleObj name="Hoja de cálculo" r:id="rId4" imgW="8829766" imgH="2771678" progId="Excel.Sheet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3" y="1909763"/>
                        <a:ext cx="8829675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7" name="Object 1"/>
          <p:cNvGraphicFramePr>
            <a:graphicFrameLocks noChangeAspect="1"/>
          </p:cNvGraphicFramePr>
          <p:nvPr/>
        </p:nvGraphicFramePr>
        <p:xfrm>
          <a:off x="107504" y="1700805"/>
          <a:ext cx="8928993" cy="325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Hoja de cálculo" r:id="rId4" imgW="7581829" imgH="2762230" progId="Excel.Sheet.12">
                  <p:embed/>
                </p:oleObj>
              </mc:Choice>
              <mc:Fallback>
                <p:oleObj name="Hoja de cálculo" r:id="rId4" imgW="7581829" imgH="2762230" progId="Excel.Sheet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700805"/>
                        <a:ext cx="8928993" cy="325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28 DE FEBRERO DE 2021</a:t>
            </a:r>
          </a:p>
        </p:txBody>
      </p:sp>
    </p:spTree>
    <p:extLst>
      <p:ext uri="{BB962C8B-B14F-4D97-AF65-F5344CB8AC3E}">
        <p14:creationId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5" name="Object 1"/>
          <p:cNvGraphicFramePr>
            <a:graphicFrameLocks noChangeAspect="1"/>
          </p:cNvGraphicFramePr>
          <p:nvPr/>
        </p:nvGraphicFramePr>
        <p:xfrm>
          <a:off x="395288" y="1557338"/>
          <a:ext cx="8334375" cy="361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1" name="Hoja de cálculo" r:id="rId4" imgW="8334424" imgH="3619539" progId="Excel.Sheet.12">
                  <p:embed/>
                </p:oleObj>
              </mc:Choice>
              <mc:Fallback>
                <p:oleObj name="Hoja de cálculo" r:id="rId4" imgW="8334424" imgH="3619539" progId="Excel.Sheet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361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2021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37" name="Object 17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3" name="Hoja de cálculo" r:id="rId4" imgW="8334424" imgH="4248215" progId="Excel.Sheet.12">
                  <p:embed/>
                </p:oleObj>
              </mc:Choice>
              <mc:Fallback>
                <p:oleObj name="Hoja de cálculo" r:id="rId4" imgW="8334424" imgH="4248215" progId="Excel.Sheet.12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24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2021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7" name="Object 1"/>
          <p:cNvGraphicFramePr>
            <a:graphicFrameLocks noChangeAspect="1"/>
          </p:cNvGraphicFramePr>
          <p:nvPr/>
        </p:nvGraphicFramePr>
        <p:xfrm>
          <a:off x="395288" y="1557338"/>
          <a:ext cx="8334375" cy="460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3" name="Hoja de cálculo" r:id="rId4" imgW="8334424" imgH="4600478" progId="Excel.Sheet.12">
                  <p:embed/>
                </p:oleObj>
              </mc:Choice>
              <mc:Fallback>
                <p:oleObj name="Hoja de cálculo" r:id="rId4" imgW="8334424" imgH="4600478" progId="Excel.Sheet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60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2021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88" name="Object 20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4" name="Hoja de cálculo" r:id="rId4" imgW="8334424" imgH="4086255" progId="Excel.Sheet.12">
                  <p:embed/>
                </p:oleObj>
              </mc:Choice>
              <mc:Fallback>
                <p:oleObj name="Hoja de cálculo" r:id="rId4" imgW="8334424" imgH="4086255" progId="Excel.Sheet.12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08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2021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6" name="Hoja de cálculo" r:id="rId4" imgW="8334424" imgH="4086255" progId="Excel.Sheet.12">
                  <p:embed/>
                </p:oleObj>
              </mc:Choice>
              <mc:Fallback>
                <p:oleObj name="Hoja de cálculo" r:id="rId4" imgW="8334424" imgH="4086255" progId="Excel.Shee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08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2021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0" name="Hoja de cálculo" r:id="rId4" imgW="8334424" imgH="4257662" progId="Excel.Sheet.12">
                  <p:embed/>
                </p:oleObj>
              </mc:Choice>
              <mc:Fallback>
                <p:oleObj name="Hoja de cálculo" r:id="rId4" imgW="8334424" imgH="4257662" progId="Excel.Shee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425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2021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395288" y="1557338"/>
          <a:ext cx="8334375" cy="344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4" name="Hoja de cálculo" r:id="rId4" imgW="8334424" imgH="3448132" progId="Excel.Sheet.12">
                  <p:embed/>
                </p:oleObj>
              </mc:Choice>
              <mc:Fallback>
                <p:oleObj name="Hoja de cálculo" r:id="rId4" imgW="8334424" imgH="3448132" progId="Excel.Shee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7338"/>
                        <a:ext cx="8334375" cy="344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2021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8170582"/>
              </p:ext>
            </p:extLst>
          </p:nvPr>
        </p:nvGraphicFramePr>
        <p:xfrm>
          <a:off x="395537" y="1557338"/>
          <a:ext cx="8334375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8" name="Hoja de cálculo" r:id="rId4" imgW="8334352" imgH="3657709" progId="Excel.Sheet.12">
                  <p:embed/>
                </p:oleObj>
              </mc:Choice>
              <mc:Fallback>
                <p:oleObj name="Hoja de cálculo" r:id="rId4" imgW="8334352" imgH="3657709" progId="Excel.Shee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7" y="1557338"/>
                        <a:ext cx="8334375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28 DE FEBRERO DE 2021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159</Words>
  <Application>Microsoft Office PowerPoint</Application>
  <PresentationFormat>Carta (216 x 279 mm)</PresentationFormat>
  <Paragraphs>33</Paragraphs>
  <Slides>11</Slides>
  <Notes>11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Trajan Pro</vt:lpstr>
      <vt:lpstr>Tema de Office</vt:lpstr>
      <vt:lpstr>Hoja de cálculo</vt:lpstr>
      <vt:lpstr>Hoja de cálculo de Microsoft Excel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TRANSPARENCIA</cp:lastModifiedBy>
  <cp:revision>105</cp:revision>
  <dcterms:created xsi:type="dcterms:W3CDTF">2019-08-05T21:51:21Z</dcterms:created>
  <dcterms:modified xsi:type="dcterms:W3CDTF">2021-05-11T16:08:58Z</dcterms:modified>
</cp:coreProperties>
</file>