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1" r:id="rId2"/>
    <p:sldId id="302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29/06/2021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3118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29/06/2021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666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416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0971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29/06/2021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175°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MARZO DE 2021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29/06/2021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29/06/2021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package" Target="../embeddings/Hoja_de_c_lculo_de_Microsoft_Excel1.xlsx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package" Target="../embeddings/Hoja_de_c_lculo_de_Microsoft_Excel2.xlsx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package" Target="../embeddings/Hoja_de_c_lculo_de_Microsoft_Excel3.xlsx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emf"/><Relationship Id="rId5" Type="http://schemas.openxmlformats.org/officeDocument/2006/relationships/package" Target="../embeddings/Hoja_de_c_lculo_de_Microsoft_Excel4.xlsx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emf"/><Relationship Id="rId5" Type="http://schemas.openxmlformats.org/officeDocument/2006/relationships/package" Target="../embeddings/Hoja_de_c_lculo_de_Microsoft_Excel5.xlsx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emf"/><Relationship Id="rId5" Type="http://schemas.openxmlformats.org/officeDocument/2006/relationships/package" Target="../embeddings/Hoja_de_c_lculo_de_Microsoft_Excel6.xlsx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.emf"/><Relationship Id="rId5" Type="http://schemas.openxmlformats.org/officeDocument/2006/relationships/package" Target="../embeddings/Hoja_de_c_lculo_de_Microsoft_Excel7.xlsx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1.emf"/><Relationship Id="rId5" Type="http://schemas.openxmlformats.org/officeDocument/2006/relationships/package" Target="../embeddings/Hoja_de_c_lculo_de_Microsoft_Excel8.xlsx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2.emf"/><Relationship Id="rId5" Type="http://schemas.openxmlformats.org/officeDocument/2006/relationships/package" Target="../embeddings/Hoja_de_c_lculo_de_Microsoft_Excel9.xlsx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3.emf"/><Relationship Id="rId5" Type="http://schemas.openxmlformats.org/officeDocument/2006/relationships/package" Target="../embeddings/Hoja_de_c_lculo_de_Microsoft_Excel10.xlsx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4.emf"/><Relationship Id="rId5" Type="http://schemas.openxmlformats.org/officeDocument/2006/relationships/package" Target="../embeddings/Hoja_de_c_lculo_de_Microsoft_Excel11.xlsx"/><Relationship Id="rId4" Type="http://schemas.openxmlformats.org/officeDocument/2006/relationships/oleObject" Target="../embeddings/oleObject1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157163" y="1909763"/>
          <a:ext cx="8829675" cy="307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6" name="Hoja de cálculo" r:id="rId5" imgW="8829766" imgH="3076703" progId="Excel.Sheet.12">
                  <p:embed/>
                </p:oleObj>
              </mc:Choice>
              <mc:Fallback>
                <p:oleObj name="Hoja de cálculo" r:id="rId5" imgW="8829766" imgH="3076703" progId="Excel.Shee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3" y="1909763"/>
                        <a:ext cx="8829675" cy="307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MARZO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157163" y="1909763"/>
          <a:ext cx="8829675" cy="293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7" name="Hoja de cálculo" r:id="rId5" imgW="8829766" imgH="2933638" progId="Excel.Sheet.12">
                  <p:embed/>
                </p:oleObj>
              </mc:Choice>
              <mc:Fallback>
                <p:oleObj name="Hoja de cálculo" r:id="rId5" imgW="8829766" imgH="2933638" progId="Excel.Shee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3" y="1909763"/>
                        <a:ext cx="8829675" cy="293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MARZO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MARZO DE 2021</a:t>
            </a:r>
          </a:p>
        </p:txBody>
      </p:sp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392113" y="1909763"/>
          <a:ext cx="8334375" cy="303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1" name="Hoja de cálculo" r:id="rId5" imgW="7581829" imgH="2762230" progId="Excel.Sheet.12">
                  <p:embed/>
                </p:oleObj>
              </mc:Choice>
              <mc:Fallback>
                <p:oleObj name="Hoja de cálculo" r:id="rId5" imgW="7581829" imgH="2762230" progId="Excel.Shee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1909763"/>
                        <a:ext cx="8334375" cy="303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2021</a:t>
            </a:r>
          </a:p>
        </p:txBody>
      </p:sp>
      <p:graphicFrame>
        <p:nvGraphicFramePr>
          <p:cNvPr id="47108" name="Object 4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9" name="Hoja de cálculo" r:id="rId5" imgW="8334424" imgH="3619539" progId="Excel.Sheet.12">
                  <p:embed/>
                </p:oleObj>
              </mc:Choice>
              <mc:Fallback>
                <p:oleObj name="Hoja de cálculo" r:id="rId5" imgW="8334424" imgH="3619539" progId="Excel.Shee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1909763"/>
                        <a:ext cx="8334375" cy="361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2021</a:t>
            </a:r>
          </a:p>
        </p:txBody>
      </p:sp>
      <p:graphicFrame>
        <p:nvGraphicFramePr>
          <p:cNvPr id="30738" name="Object 18"/>
          <p:cNvGraphicFramePr>
            <a:graphicFrameLocks noChangeAspect="1"/>
          </p:cNvGraphicFramePr>
          <p:nvPr/>
        </p:nvGraphicFramePr>
        <p:xfrm>
          <a:off x="392113" y="1909763"/>
          <a:ext cx="8334375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9" name="Hoja de cálculo" r:id="rId5" imgW="8334424" imgH="4248215" progId="Excel.Sheet.12">
                  <p:embed/>
                </p:oleObj>
              </mc:Choice>
              <mc:Fallback>
                <p:oleObj name="Hoja de cálculo" r:id="rId5" imgW="8334424" imgH="4248215" progId="Excel.Sheet.12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1909763"/>
                        <a:ext cx="8334375" cy="424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2021</a:t>
            </a:r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392113" y="1909763"/>
          <a:ext cx="8334375" cy="460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9" name="Hoja de cálculo" r:id="rId5" imgW="8334424" imgH="4600478" progId="Excel.Sheet.12">
                  <p:embed/>
                </p:oleObj>
              </mc:Choice>
              <mc:Fallback>
                <p:oleObj name="Hoja de cálculo" r:id="rId5" imgW="8334424" imgH="4600478" progId="Excel.Shee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1909763"/>
                        <a:ext cx="8334375" cy="460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2021</a:t>
            </a:r>
          </a:p>
        </p:txBody>
      </p:sp>
      <p:graphicFrame>
        <p:nvGraphicFramePr>
          <p:cNvPr id="32789" name="Object 21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0" name="Hoja de cálculo" r:id="rId5" imgW="8334424" imgH="4086255" progId="Excel.Sheet.12">
                  <p:embed/>
                </p:oleObj>
              </mc:Choice>
              <mc:Fallback>
                <p:oleObj name="Hoja de cálculo" r:id="rId5" imgW="8334424" imgH="4086255" progId="Excel.Sheet.12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1909763"/>
                        <a:ext cx="8334375" cy="408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2021</a:t>
            </a:r>
          </a:p>
        </p:txBody>
      </p:sp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2" name="Hoja de cálculo" r:id="rId5" imgW="8334424" imgH="4086255" progId="Excel.Sheet.12">
                  <p:embed/>
                </p:oleObj>
              </mc:Choice>
              <mc:Fallback>
                <p:oleObj name="Hoja de cálculo" r:id="rId5" imgW="8334424" imgH="4086255" progId="Excel.Shee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1909763"/>
                        <a:ext cx="8334375" cy="408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2021</a:t>
            </a:r>
          </a:p>
        </p:txBody>
      </p:sp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425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6" name="Hoja de cálculo" r:id="rId5" imgW="8334424" imgH="4257662" progId="Excel.Sheet.12">
                  <p:embed/>
                </p:oleObj>
              </mc:Choice>
              <mc:Fallback>
                <p:oleObj name="Hoja de cálculo" r:id="rId5" imgW="8334424" imgH="4257662" progId="Excel.Shee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1909763"/>
                        <a:ext cx="8334375" cy="425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2021</a:t>
            </a:r>
          </a:p>
        </p:txBody>
      </p:sp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344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0" name="Hoja de cálculo" r:id="rId5" imgW="8334424" imgH="3448132" progId="Excel.Sheet.12">
                  <p:embed/>
                </p:oleObj>
              </mc:Choice>
              <mc:Fallback>
                <p:oleObj name="Hoja de cálculo" r:id="rId5" imgW="8334424" imgH="3448132" progId="Excel.Shee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1909763"/>
                        <a:ext cx="8334375" cy="344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2021</a:t>
            </a:r>
          </a:p>
        </p:txBody>
      </p:sp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4" name="Hoja de cálculo" r:id="rId5" imgW="8334424" imgH="3657600" progId="Excel.Sheet.12">
                  <p:embed/>
                </p:oleObj>
              </mc:Choice>
              <mc:Fallback>
                <p:oleObj name="Hoja de cálculo" r:id="rId5" imgW="8334424" imgH="3657600" progId="Excel.Shee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1909763"/>
                        <a:ext cx="8334375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159</Words>
  <Application>Microsoft Office PowerPoint</Application>
  <PresentationFormat>Carta (216 x 279 mm)</PresentationFormat>
  <Paragraphs>33</Paragraphs>
  <Slides>11</Slides>
  <Notes>11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Trajan Pro</vt:lpstr>
      <vt:lpstr>Tema de Office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TRANSPARENCIA</cp:lastModifiedBy>
  <cp:revision>111</cp:revision>
  <dcterms:created xsi:type="dcterms:W3CDTF">2019-08-05T21:51:21Z</dcterms:created>
  <dcterms:modified xsi:type="dcterms:W3CDTF">2021-06-29T16:56:22Z</dcterms:modified>
</cp:coreProperties>
</file>