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71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8"/>
    <p:restoredTop sz="94674"/>
  </p:normalViewPr>
  <p:slideViewPr>
    <p:cSldViewPr snapToGrid="0" snapToObjects="1">
      <p:cViewPr varScale="1">
        <p:scale>
          <a:sx n="60" d="100"/>
          <a:sy n="60" d="100"/>
        </p:scale>
        <p:origin x="96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09/06/2020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3737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50362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8925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258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5718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9416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0971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09/06/2020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165°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30 DE ABRIL DE 2020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09/06/2020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09/06/2020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package" Target="../embeddings/Hoja_de_c_lculo_de_Microsoft_Excel1.xlsx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emf"/><Relationship Id="rId5" Type="http://schemas.openxmlformats.org/officeDocument/2006/relationships/package" Target="../embeddings/Hoja_de_c_lculo_de_Microsoft_Excel2.xlsx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emf"/><Relationship Id="rId5" Type="http://schemas.openxmlformats.org/officeDocument/2006/relationships/package" Target="../embeddings/Hoja_de_c_lculo_de_Microsoft_Excel3.xlsx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emf"/><Relationship Id="rId5" Type="http://schemas.openxmlformats.org/officeDocument/2006/relationships/package" Target="../embeddings/Hoja_de_c_lculo_de_Microsoft_Excel4.xlsx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8.emf"/><Relationship Id="rId5" Type="http://schemas.openxmlformats.org/officeDocument/2006/relationships/package" Target="../embeddings/Hoja_de_c_lculo_de_Microsoft_Excel5.xlsx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9.emf"/><Relationship Id="rId5" Type="http://schemas.openxmlformats.org/officeDocument/2006/relationships/package" Target="../embeddings/Hoja_de_c_lculo_de_Microsoft_Excel6.xlsx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0.emf"/><Relationship Id="rId5" Type="http://schemas.openxmlformats.org/officeDocument/2006/relationships/package" Target="../embeddings/Hoja_de_c_lculo_de_Microsoft_Excel7.xlsx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1.emf"/><Relationship Id="rId5" Type="http://schemas.openxmlformats.org/officeDocument/2006/relationships/package" Target="../embeddings/Hoja_de_c_lculo_de_Microsoft_Excel8.xlsx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2.emf"/><Relationship Id="rId5" Type="http://schemas.openxmlformats.org/officeDocument/2006/relationships/package" Target="../embeddings/Hoja_de_c_lculo_de_Microsoft_Excel9.xlsx"/><Relationship Id="rId4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3.emf"/><Relationship Id="rId5" Type="http://schemas.openxmlformats.org/officeDocument/2006/relationships/package" Target="../embeddings/Hoja_de_c_lculo_de_Microsoft_Excel10.xlsx"/><Relationship Id="rId4" Type="http://schemas.openxmlformats.org/officeDocument/2006/relationships/oleObject" Target="../embeddings/oleObject1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61" name="Object 13"/>
          <p:cNvGraphicFramePr>
            <a:graphicFrameLocks noChangeAspect="1"/>
          </p:cNvGraphicFramePr>
          <p:nvPr/>
        </p:nvGraphicFramePr>
        <p:xfrm>
          <a:off x="422141" y="1259032"/>
          <a:ext cx="8333942" cy="53083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2" name="Hoja de cálculo" r:id="rId5" imgW="8829766" imgH="6353157" progId="Excel.Sheet.12">
                  <p:embed/>
                </p:oleObj>
              </mc:Choice>
              <mc:Fallback>
                <p:oleObj name="Hoja de cálculo" r:id="rId5" imgW="8829766" imgH="6353157" progId="Excel.Sheet.12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141" y="1259032"/>
                        <a:ext cx="8333942" cy="53083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ABRIL DE 2020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85" name="Object 13"/>
          <p:cNvGraphicFramePr>
            <a:graphicFrameLocks noChangeAspect="1"/>
          </p:cNvGraphicFramePr>
          <p:nvPr/>
        </p:nvGraphicFramePr>
        <p:xfrm>
          <a:off x="107506" y="1700807"/>
          <a:ext cx="8928992" cy="3634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6" name="Hoja de cálculo" r:id="rId5" imgW="7581829" imgH="3086151" progId="Excel.Sheet.12">
                  <p:embed/>
                </p:oleObj>
              </mc:Choice>
              <mc:Fallback>
                <p:oleObj name="Hoja de cálculo" r:id="rId5" imgW="7581829" imgH="3086151" progId="Excel.Sheet.12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6" y="1700807"/>
                        <a:ext cx="8928992" cy="36344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ESTADO DEL EJERCICIO DE EGRESOS POR CAPÍTULO DE GASTO 2020</a:t>
            </a:r>
          </a:p>
        </p:txBody>
      </p:sp>
    </p:spTree>
    <p:extLst>
      <p:ext uri="{BB962C8B-B14F-4D97-AF65-F5344CB8AC3E}">
        <p14:creationId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06" name="Object 10"/>
          <p:cNvGraphicFramePr>
            <a:graphicFrameLocks noChangeAspect="1"/>
          </p:cNvGraphicFramePr>
          <p:nvPr/>
        </p:nvGraphicFramePr>
        <p:xfrm>
          <a:off x="395288" y="1557338"/>
          <a:ext cx="8334375" cy="394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7" name="Hoja de cálculo" r:id="rId5" imgW="8334424" imgH="3943460" progId="Excel.Sheet.12">
                  <p:embed/>
                </p:oleObj>
              </mc:Choice>
              <mc:Fallback>
                <p:oleObj name="Hoja de cálculo" r:id="rId5" imgW="8334424" imgH="3943460" progId="Excel.Sheet.12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557338"/>
                        <a:ext cx="8334375" cy="394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8" name="Object 8"/>
          <p:cNvGraphicFramePr>
            <a:graphicFrameLocks noChangeAspect="1"/>
          </p:cNvGraphicFramePr>
          <p:nvPr/>
        </p:nvGraphicFramePr>
        <p:xfrm>
          <a:off x="395288" y="1557338"/>
          <a:ext cx="8334375" cy="424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9" name="Hoja de cálculo" r:id="rId5" imgW="8334424" imgH="4248215" progId="Excel.Sheet.12">
                  <p:embed/>
                </p:oleObj>
              </mc:Choice>
              <mc:Fallback>
                <p:oleObj name="Hoja de cálculo" r:id="rId5" imgW="8334424" imgH="4248215" progId="Excel.Sheet.12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557338"/>
                        <a:ext cx="8334375" cy="424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54" name="Object 10"/>
          <p:cNvGraphicFramePr>
            <a:graphicFrameLocks noChangeAspect="1"/>
          </p:cNvGraphicFramePr>
          <p:nvPr/>
        </p:nvGraphicFramePr>
        <p:xfrm>
          <a:off x="395288" y="1557340"/>
          <a:ext cx="8334375" cy="442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5" name="Hoja de cálculo" r:id="rId5" imgW="8334424" imgH="4429070" progId="Excel.Sheet.12">
                  <p:embed/>
                </p:oleObj>
              </mc:Choice>
              <mc:Fallback>
                <p:oleObj name="Hoja de cálculo" r:id="rId5" imgW="8334424" imgH="4429070" progId="Excel.Sheet.12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557340"/>
                        <a:ext cx="8334375" cy="442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7" name="Object 9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8" name="Hoja de cálculo" r:id="rId5" imgW="8334424" imgH="4086255" progId="Excel.Sheet.12">
                  <p:embed/>
                </p:oleObj>
              </mc:Choice>
              <mc:Fallback>
                <p:oleObj name="Hoja de cálculo" r:id="rId5" imgW="8334424" imgH="4086255" progId="Excel.Sheet.12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557338"/>
                        <a:ext cx="8334375" cy="408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02" name="Object 10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3" name="Hoja de cálculo" r:id="rId5" imgW="8334424" imgH="4086255" progId="Excel.Sheet.12">
                  <p:embed/>
                </p:oleObj>
              </mc:Choice>
              <mc:Fallback>
                <p:oleObj name="Hoja de cálculo" r:id="rId5" imgW="8334424" imgH="4086255" progId="Excel.Sheet.12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557338"/>
                        <a:ext cx="8334375" cy="408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25" name="Object 9"/>
          <p:cNvGraphicFramePr>
            <a:graphicFrameLocks noChangeAspect="1"/>
          </p:cNvGraphicFramePr>
          <p:nvPr/>
        </p:nvGraphicFramePr>
        <p:xfrm>
          <a:off x="395288" y="1557338"/>
          <a:ext cx="8334375" cy="425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6" name="Hoja de cálculo" r:id="rId5" imgW="8334424" imgH="4257662" progId="Excel.Sheet.12">
                  <p:embed/>
                </p:oleObj>
              </mc:Choice>
              <mc:Fallback>
                <p:oleObj name="Hoja de cálculo" r:id="rId5" imgW="8334424" imgH="4257662" progId="Excel.Sheet.12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557338"/>
                        <a:ext cx="8334375" cy="425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50" name="Object 10"/>
          <p:cNvGraphicFramePr>
            <a:graphicFrameLocks noChangeAspect="1"/>
          </p:cNvGraphicFramePr>
          <p:nvPr/>
        </p:nvGraphicFramePr>
        <p:xfrm>
          <a:off x="395288" y="1557340"/>
          <a:ext cx="8334375" cy="377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1" name="Hoja de cálculo" r:id="rId5" imgW="8334424" imgH="3771782" progId="Excel.Sheet.12">
                  <p:embed/>
                </p:oleObj>
              </mc:Choice>
              <mc:Fallback>
                <p:oleObj name="Hoja de cálculo" r:id="rId5" imgW="8334424" imgH="3771782" progId="Excel.Sheet.12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557340"/>
                        <a:ext cx="8334375" cy="377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75" name="Object 11"/>
          <p:cNvGraphicFramePr>
            <a:graphicFrameLocks noChangeAspect="1"/>
          </p:cNvGraphicFramePr>
          <p:nvPr/>
        </p:nvGraphicFramePr>
        <p:xfrm>
          <a:off x="395537" y="1557338"/>
          <a:ext cx="8334375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6" name="Hoja de cálculo" r:id="rId5" imgW="8334424" imgH="3657600" progId="Excel.Sheet.12">
                  <p:embed/>
                </p:oleObj>
              </mc:Choice>
              <mc:Fallback>
                <p:oleObj name="Hoja de cálculo" r:id="rId5" imgW="8334424" imgH="3657600" progId="Excel.Sheet.12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7" y="1557338"/>
                        <a:ext cx="8334375" cy="365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</TotalTime>
  <Words>122</Words>
  <Application>Microsoft Office PowerPoint</Application>
  <PresentationFormat>Carta (216 x 279 mm)</PresentationFormat>
  <Paragraphs>30</Paragraphs>
  <Slides>10</Slides>
  <Notes>10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Trajan Pro</vt:lpstr>
      <vt:lpstr>Tema de Office</vt:lpstr>
      <vt:lpstr>Hoja de cálculo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TRANSPARENCIA</cp:lastModifiedBy>
  <cp:revision>73</cp:revision>
  <dcterms:created xsi:type="dcterms:W3CDTF">2019-08-05T21:51:21Z</dcterms:created>
  <dcterms:modified xsi:type="dcterms:W3CDTF">2020-06-09T20:13:49Z</dcterms:modified>
</cp:coreProperties>
</file>