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06/07/2021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06/07/2021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06/07/2021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06/07/2021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06/07/2021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0" name="Hoja de cálculo" r:id="rId4" imgW="8829766" imgH="320033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157163" y="1909763"/>
          <a:ext cx="8829675" cy="2933700"/>
        </p:xfrm>
        <a:graphic>
          <a:graphicData uri="http://schemas.openxmlformats.org/presentationml/2006/ole">
            <p:oleObj spid="_x0000_s25601" name="Hoja de cálculo" r:id="rId4" imgW="8829766" imgH="2933638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ABRIL DE 2021</a:t>
            </a:r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392113" y="1909763"/>
          <a:ext cx="8331200" cy="3035300"/>
        </p:xfrm>
        <a:graphic>
          <a:graphicData uri="http://schemas.openxmlformats.org/presentationml/2006/ole">
            <p:oleObj spid="_x0000_s23553" name="Hoja de cálculo" r:id="rId4" imgW="7581829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06" name="Hoja de cálculo" r:id="rId4" imgW="8334424" imgH="3619539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57" name="Hoja de cálculo" r:id="rId4" imgW="8334424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09" name="Hoja de cálculo" r:id="rId4" imgW="8334424" imgH="4600478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1" name="Hoja de cálculo" r:id="rId4" imgW="8334424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3" name="Hoja de cálculo" r:id="rId4" imgW="8334424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5" name="Hoja de cálculo" r:id="rId4" imgW="8334424" imgH="425766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17" name="Hoja de cálculo" r:id="rId4" imgW="8334424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2021</a:t>
            </a: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69" name="Hoja de cálculo" r:id="rId4" imgW="8334424" imgH="36576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120</cp:revision>
  <dcterms:created xsi:type="dcterms:W3CDTF">2019-08-05T21:51:21Z</dcterms:created>
  <dcterms:modified xsi:type="dcterms:W3CDTF">2021-07-06T17:47:44Z</dcterms:modified>
</cp:coreProperties>
</file>