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71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 varScale="1">
        <p:scale>
          <a:sx n="54" d="100"/>
          <a:sy n="54" d="100"/>
        </p:scale>
        <p:origin x="-115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06/08/2020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06/08/2020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166°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MAYO DE 2020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06/08/2020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06/08/2020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63" name="Object 15"/>
          <p:cNvGraphicFramePr>
            <a:graphicFrameLocks noChangeAspect="1"/>
          </p:cNvGraphicFramePr>
          <p:nvPr/>
        </p:nvGraphicFramePr>
        <p:xfrm>
          <a:off x="422143" y="1259032"/>
          <a:ext cx="8333942" cy="5308361"/>
        </p:xfrm>
        <a:graphic>
          <a:graphicData uri="http://schemas.openxmlformats.org/presentationml/2006/ole">
            <p:oleObj spid="_x0000_s27663" name="Hoja de cálculo" r:id="rId4" imgW="8829766" imgH="6353157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MAYO DE 2020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77" name="Object 1"/>
          <p:cNvGraphicFramePr>
            <a:graphicFrameLocks noChangeAspect="1"/>
          </p:cNvGraphicFramePr>
          <p:nvPr/>
        </p:nvGraphicFramePr>
        <p:xfrm>
          <a:off x="107506" y="1700807"/>
          <a:ext cx="8928992" cy="3634414"/>
        </p:xfrm>
        <a:graphic>
          <a:graphicData uri="http://schemas.openxmlformats.org/presentationml/2006/ole">
            <p:oleObj spid="_x0000_s50177" name="Hoja de cálculo" r:id="rId4" imgW="7581829" imgH="308615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ESTADO DEL EJERCICIO DE EGRESOS POR CAPÍTULO DE GASTO 2020</a:t>
            </a: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08" name="Object 12"/>
          <p:cNvGraphicFramePr>
            <a:graphicFrameLocks noChangeAspect="1"/>
          </p:cNvGraphicFramePr>
          <p:nvPr/>
        </p:nvGraphicFramePr>
        <p:xfrm>
          <a:off x="395288" y="1557338"/>
          <a:ext cx="8334375" cy="3943350"/>
        </p:xfrm>
        <a:graphic>
          <a:graphicData uri="http://schemas.openxmlformats.org/presentationml/2006/ole">
            <p:oleObj spid="_x0000_s29708" name="Hoja de cálculo" r:id="rId4" imgW="8334424" imgH="394346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9" name="Object 9"/>
          <p:cNvGraphicFramePr>
            <a:graphicFrameLocks noChangeAspect="1"/>
          </p:cNvGraphicFramePr>
          <p:nvPr/>
        </p:nvGraphicFramePr>
        <p:xfrm>
          <a:off x="395288" y="1557338"/>
          <a:ext cx="8334375" cy="4248150"/>
        </p:xfrm>
        <a:graphic>
          <a:graphicData uri="http://schemas.openxmlformats.org/presentationml/2006/ole">
            <p:oleObj spid="_x0000_s30729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56" name="Object 12"/>
          <p:cNvGraphicFramePr>
            <a:graphicFrameLocks noChangeAspect="1"/>
          </p:cNvGraphicFramePr>
          <p:nvPr/>
        </p:nvGraphicFramePr>
        <p:xfrm>
          <a:off x="395288" y="1557340"/>
          <a:ext cx="8334375" cy="4429125"/>
        </p:xfrm>
        <a:graphic>
          <a:graphicData uri="http://schemas.openxmlformats.org/presentationml/2006/ole">
            <p:oleObj spid="_x0000_s31756" name="Hoja de cálculo" r:id="rId4" imgW="8334424" imgH="442907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8" name="Object 10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2778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03" name="Object 11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3803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26" name="Object 10"/>
          <p:cNvGraphicFramePr>
            <a:graphicFrameLocks noChangeAspect="1"/>
          </p:cNvGraphicFramePr>
          <p:nvPr/>
        </p:nvGraphicFramePr>
        <p:xfrm>
          <a:off x="395288" y="1557338"/>
          <a:ext cx="8334375" cy="4257675"/>
        </p:xfrm>
        <a:graphic>
          <a:graphicData uri="http://schemas.openxmlformats.org/presentationml/2006/ole">
            <p:oleObj spid="_x0000_s34826" name="Hoja de cálculo" r:id="rId4" imgW="8334424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51" name="Object 11"/>
          <p:cNvGraphicFramePr>
            <a:graphicFrameLocks noChangeAspect="1"/>
          </p:cNvGraphicFramePr>
          <p:nvPr/>
        </p:nvGraphicFramePr>
        <p:xfrm>
          <a:off x="395288" y="1557340"/>
          <a:ext cx="8334375" cy="3771900"/>
        </p:xfrm>
        <a:graphic>
          <a:graphicData uri="http://schemas.openxmlformats.org/presentationml/2006/ole">
            <p:oleObj spid="_x0000_s35851" name="Hoja de cálculo" r:id="rId4" imgW="8334424" imgH="377178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79" name="Object 15"/>
          <p:cNvGraphicFramePr>
            <a:graphicFrameLocks noChangeAspect="1"/>
          </p:cNvGraphicFramePr>
          <p:nvPr/>
        </p:nvGraphicFramePr>
        <p:xfrm>
          <a:off x="395537" y="1557338"/>
          <a:ext cx="8334375" cy="3657600"/>
        </p:xfrm>
        <a:graphic>
          <a:graphicData uri="http://schemas.openxmlformats.org/presentationml/2006/ole">
            <p:oleObj spid="_x0000_s36879" name="Hoja de cálculo" r:id="rId4" imgW="8334424" imgH="365760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122</Words>
  <Application>Microsoft Office PowerPoint</Application>
  <PresentationFormat>Carta (216 x 279 mm)</PresentationFormat>
  <Paragraphs>30</Paragraphs>
  <Slides>10</Slides>
  <Notes>10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2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78</cp:revision>
  <dcterms:created xsi:type="dcterms:W3CDTF">2019-08-05T21:51:21Z</dcterms:created>
  <dcterms:modified xsi:type="dcterms:W3CDTF">2020-08-06T21:51:39Z</dcterms:modified>
</cp:coreProperties>
</file>