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28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-115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06/08/2020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7388"/>
            <a:ext cx="4570413" cy="3427412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06/08/2020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=""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=""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=""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=""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=""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360000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166°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JUNIO DE 2020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06/08/2020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06/08/2020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Hoja_de_c_lculo_de_Microsoft_Office_Excel1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64" name="Object 16"/>
          <p:cNvGraphicFramePr>
            <a:graphicFrameLocks noChangeAspect="1"/>
          </p:cNvGraphicFramePr>
          <p:nvPr/>
        </p:nvGraphicFramePr>
        <p:xfrm>
          <a:off x="422144" y="1259032"/>
          <a:ext cx="8333942" cy="5308361"/>
        </p:xfrm>
        <a:graphic>
          <a:graphicData uri="http://schemas.openxmlformats.org/presentationml/2006/ole">
            <p:oleObj spid="_x0000_s27664" name="Hoja de cálculo" r:id="rId4" imgW="8829766" imgH="6353157" progId="Excel.Sheet.12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ANALÍTICO DE INGRESOS AL 30 DE JUNIO DE 2020</a:t>
            </a:r>
            <a:endParaRPr lang="es-MX" sz="1400" dirty="0">
              <a:solidFill>
                <a:schemeClr val="bg1"/>
              </a:solidFill>
              <a:latin typeface="Trajan Pro" panose="02020502050506020301" pitchFamily="18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107506" y="1700807"/>
          <a:ext cx="8928992" cy="3634414"/>
        </p:xfrm>
        <a:graphic>
          <a:graphicData uri="http://schemas.openxmlformats.org/presentationml/2006/ole">
            <p:oleObj spid="_x0000_s50178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 EGRESOS POR CAPÍTULO DE GASTO AL 30 DE JUNIO DE 2020</a:t>
            </a: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9" name="Object 13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29709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0" name="Object 10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30730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7" name="Object 13"/>
          <p:cNvGraphicFramePr>
            <a:graphicFrameLocks noChangeAspect="1"/>
          </p:cNvGraphicFramePr>
          <p:nvPr/>
        </p:nvGraphicFramePr>
        <p:xfrm>
          <a:off x="395288" y="1557340"/>
          <a:ext cx="8334375" cy="4429125"/>
        </p:xfrm>
        <a:graphic>
          <a:graphicData uri="http://schemas.openxmlformats.org/presentationml/2006/ole">
            <p:oleObj spid="_x0000_s31757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9" name="Object 11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2779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4" name="Object 12"/>
          <p:cNvGraphicFramePr>
            <a:graphicFrameLocks noChangeAspect="1"/>
          </p:cNvGraphicFramePr>
          <p:nvPr/>
        </p:nvGraphicFramePr>
        <p:xfrm>
          <a:off x="395288" y="1557338"/>
          <a:ext cx="8334375" cy="4086225"/>
        </p:xfrm>
        <a:graphic>
          <a:graphicData uri="http://schemas.openxmlformats.org/presentationml/2006/ole">
            <p:oleObj spid="_x0000_s33804" name="Hoja de cálculo" r:id="rId4" imgW="8334424" imgH="408625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7" name="Object 11"/>
          <p:cNvGraphicFramePr>
            <a:graphicFrameLocks noChangeAspect="1"/>
          </p:cNvGraphicFramePr>
          <p:nvPr/>
        </p:nvGraphicFramePr>
        <p:xfrm>
          <a:off x="395288" y="1557338"/>
          <a:ext cx="8334375" cy="4257675"/>
        </p:xfrm>
        <a:graphic>
          <a:graphicData uri="http://schemas.openxmlformats.org/presentationml/2006/ole">
            <p:oleObj spid="_x0000_s34827" name="Hoja de cálculo" r:id="rId4" imgW="8334424" imgH="425766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52" name="Object 12"/>
          <p:cNvGraphicFramePr>
            <a:graphicFrameLocks noChangeAspect="1"/>
          </p:cNvGraphicFramePr>
          <p:nvPr/>
        </p:nvGraphicFramePr>
        <p:xfrm>
          <a:off x="395288" y="1557340"/>
          <a:ext cx="8334375" cy="3771900"/>
        </p:xfrm>
        <a:graphic>
          <a:graphicData uri="http://schemas.openxmlformats.org/presentationml/2006/ole">
            <p:oleObj spid="_x0000_s35852" name="Hoja de cálculo" r:id="rId4" imgW="8334424" imgH="377178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80" name="Object 16"/>
          <p:cNvGraphicFramePr>
            <a:graphicFrameLocks noChangeAspect="1"/>
          </p:cNvGraphicFramePr>
          <p:nvPr/>
        </p:nvGraphicFramePr>
        <p:xfrm>
          <a:off x="395537" y="1557338"/>
          <a:ext cx="8334375" cy="3657600"/>
        </p:xfrm>
        <a:graphic>
          <a:graphicData uri="http://schemas.openxmlformats.org/presentationml/2006/ole">
            <p:oleObj spid="_x0000_s36880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86476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Trajan Pro" panose="02020502050506020301" pitchFamily="18" charset="0"/>
              </a:rPr>
              <a:t>REPORTE DEL PRESUPUESTO DE EGRESOS POR PARTIDA DE GASTO 2020 </a:t>
            </a: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123</Words>
  <Application>Microsoft Office PowerPoint</Application>
  <PresentationFormat>Carta (216 x 279 mm)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78</cp:revision>
  <dcterms:created xsi:type="dcterms:W3CDTF">2019-08-05T21:51:21Z</dcterms:created>
  <dcterms:modified xsi:type="dcterms:W3CDTF">2020-08-06T21:52:00Z</dcterms:modified>
</cp:coreProperties>
</file>