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-115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07/09/2020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07/09/2020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167°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JULIO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07/09/2020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07/09/2020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5" name="Object 17"/>
          <p:cNvGraphicFramePr>
            <a:graphicFrameLocks noChangeAspect="1"/>
          </p:cNvGraphicFramePr>
          <p:nvPr/>
        </p:nvGraphicFramePr>
        <p:xfrm>
          <a:off x="422145" y="1259033"/>
          <a:ext cx="8333942" cy="5308360"/>
        </p:xfrm>
        <a:graphic>
          <a:graphicData uri="http://schemas.openxmlformats.org/presentationml/2006/ole">
            <p:oleObj spid="_x0000_s27665" name="Hoja de cálculo" r:id="rId4" imgW="8829766" imgH="602923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JULIO DE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07506" y="1700807"/>
          <a:ext cx="8928992" cy="3634414"/>
        </p:xfrm>
        <a:graphic>
          <a:graphicData uri="http://schemas.openxmlformats.org/presentationml/2006/ole">
            <p:oleObj spid="_x0000_s50179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JULIO DE 2020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10" name="Object 14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10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1" name="Object 11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31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8" name="Object 14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58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80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5" name="Object 13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805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8" name="Object 12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28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53" name="Object 13"/>
          <p:cNvGraphicFramePr>
            <a:graphicFrameLocks noChangeAspect="1"/>
          </p:cNvGraphicFramePr>
          <p:nvPr/>
        </p:nvGraphicFramePr>
        <p:xfrm>
          <a:off x="395288" y="1557340"/>
          <a:ext cx="8334375" cy="3771900"/>
        </p:xfrm>
        <a:graphic>
          <a:graphicData uri="http://schemas.openxmlformats.org/presentationml/2006/ole">
            <p:oleObj spid="_x0000_s35853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81" name="Object 17"/>
          <p:cNvGraphicFramePr>
            <a:graphicFrameLocks noChangeAspect="1"/>
          </p:cNvGraphicFramePr>
          <p:nvPr/>
        </p:nvGraphicFramePr>
        <p:xfrm>
          <a:off x="395537" y="1557338"/>
          <a:ext cx="8334375" cy="3657600"/>
        </p:xfrm>
        <a:graphic>
          <a:graphicData uri="http://schemas.openxmlformats.org/presentationml/2006/ole">
            <p:oleObj spid="_x0000_s36881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123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80</cp:revision>
  <dcterms:created xsi:type="dcterms:W3CDTF">2019-08-05T21:51:21Z</dcterms:created>
  <dcterms:modified xsi:type="dcterms:W3CDTF">2020-09-07T16:53:19Z</dcterms:modified>
</cp:coreProperties>
</file>