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06/09/2021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06/09/2021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06/09/2021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2" name="Hoja de cálculo" r:id="rId4" imgW="8829766" imgH="320033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3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92111" y="1909763"/>
          <a:ext cx="8331375" cy="3035300"/>
        </p:xfrm>
        <a:graphic>
          <a:graphicData uri="http://schemas.openxmlformats.org/presentationml/2006/ole">
            <p:oleObj spid="_x0000_s23555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08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59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1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3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7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19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1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125</cp:revision>
  <dcterms:created xsi:type="dcterms:W3CDTF">2019-08-05T21:51:21Z</dcterms:created>
  <dcterms:modified xsi:type="dcterms:W3CDTF">2021-09-06T15:57:54Z</dcterms:modified>
</cp:coreProperties>
</file>