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-115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05/10/2020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05/10/2020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168°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AGOSTO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05/10/2020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05/10/2020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6" name="Object 18"/>
          <p:cNvGraphicFramePr>
            <a:graphicFrameLocks noChangeAspect="1"/>
          </p:cNvGraphicFramePr>
          <p:nvPr/>
        </p:nvGraphicFramePr>
        <p:xfrm>
          <a:off x="422146" y="1259034"/>
          <a:ext cx="8333942" cy="5308360"/>
        </p:xfrm>
        <a:graphic>
          <a:graphicData uri="http://schemas.openxmlformats.org/presentationml/2006/ole">
            <p:oleObj spid="_x0000_s27666" name="Hoja de cálculo" r:id="rId4" imgW="8829766" imgH="602923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AGOSTO DE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107506" y="1700807"/>
          <a:ext cx="8928992" cy="3634414"/>
        </p:xfrm>
        <a:graphic>
          <a:graphicData uri="http://schemas.openxmlformats.org/presentationml/2006/ole">
            <p:oleObj spid="_x0000_s50180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AGOSTO DE 2020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11" name="Object 15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11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32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9" name="Object 15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59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82" name="Object 14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82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6" name="Object 14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806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9" name="Object 13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29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54" name="Object 14"/>
          <p:cNvGraphicFramePr>
            <a:graphicFrameLocks noChangeAspect="1"/>
          </p:cNvGraphicFramePr>
          <p:nvPr/>
        </p:nvGraphicFramePr>
        <p:xfrm>
          <a:off x="395288" y="1557340"/>
          <a:ext cx="8334375" cy="3771900"/>
        </p:xfrm>
        <a:graphic>
          <a:graphicData uri="http://schemas.openxmlformats.org/presentationml/2006/ole">
            <p:oleObj spid="_x0000_s35854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82" name="Object 18"/>
          <p:cNvGraphicFramePr>
            <a:graphicFrameLocks noChangeAspect="1"/>
          </p:cNvGraphicFramePr>
          <p:nvPr/>
        </p:nvGraphicFramePr>
        <p:xfrm>
          <a:off x="395537" y="1557338"/>
          <a:ext cx="8334375" cy="3657600"/>
        </p:xfrm>
        <a:graphic>
          <a:graphicData uri="http://schemas.openxmlformats.org/presentationml/2006/ole">
            <p:oleObj spid="_x0000_s36882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123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81</cp:revision>
  <dcterms:created xsi:type="dcterms:W3CDTF">2019-08-05T21:51:21Z</dcterms:created>
  <dcterms:modified xsi:type="dcterms:W3CDTF">2020-10-05T22:11:10Z</dcterms:modified>
</cp:coreProperties>
</file>