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AGOSTO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3" name="Hoja de cálculo" r:id="rId4" imgW="8829766" imgH="320033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57163" y="1909763"/>
          <a:ext cx="8829675" cy="2933700"/>
        </p:xfrm>
        <a:graphic>
          <a:graphicData uri="http://schemas.openxmlformats.org/presentationml/2006/ole">
            <p:oleObj spid="_x0000_s25604" name="Hoja de cálculo" r:id="rId4" imgW="8829766" imgH="293363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92111" y="1909763"/>
          <a:ext cx="8331376" cy="3213232"/>
        </p:xfrm>
        <a:graphic>
          <a:graphicData uri="http://schemas.openxmlformats.org/presentationml/2006/ole">
            <p:oleObj spid="_x0000_s23556" name="Hoja de cálculo" r:id="rId4" imgW="7581829" imgH="292419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09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60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2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8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20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2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128</cp:revision>
  <dcterms:created xsi:type="dcterms:W3CDTF">2019-08-05T21:51:21Z</dcterms:created>
  <dcterms:modified xsi:type="dcterms:W3CDTF">2021-10-01T22:37:58Z</dcterms:modified>
</cp:coreProperties>
</file>