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-115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04/11/2020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04/11/2020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169°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SEPTIEMBRE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04/11/2020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04/11/2020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7" name="Object 19"/>
          <p:cNvGraphicFramePr>
            <a:graphicFrameLocks noChangeAspect="1"/>
          </p:cNvGraphicFramePr>
          <p:nvPr/>
        </p:nvGraphicFramePr>
        <p:xfrm>
          <a:off x="422147" y="1259035"/>
          <a:ext cx="8333942" cy="5308360"/>
        </p:xfrm>
        <a:graphic>
          <a:graphicData uri="http://schemas.openxmlformats.org/presentationml/2006/ole">
            <p:oleObj spid="_x0000_s27667" name="Hoja de cálculo" r:id="rId4" imgW="8829766" imgH="6191197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SEPTIEMBRE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107506" y="1700807"/>
          <a:ext cx="8928992" cy="3634414"/>
        </p:xfrm>
        <a:graphic>
          <a:graphicData uri="http://schemas.openxmlformats.org/presentationml/2006/ole">
            <p:oleObj spid="_x0000_s50181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SEPTIEMBRE DE 2020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2" name="Object 16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12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33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60" name="Object 16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60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4" name="Object 16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84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7" name="Object 15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807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30" name="Object 14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30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  <p:graphicFrame>
        <p:nvGraphicFramePr>
          <p:cNvPr id="35855" name="Object 15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55" name="Hoja de cálculo" r:id="rId4" imgW="8334424" imgH="361009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83" name="Object 19"/>
          <p:cNvGraphicFramePr>
            <a:graphicFrameLocks noChangeAspect="1"/>
          </p:cNvGraphicFramePr>
          <p:nvPr/>
        </p:nvGraphicFramePr>
        <p:xfrm>
          <a:off x="395537" y="1557338"/>
          <a:ext cx="8334375" cy="3981450"/>
        </p:xfrm>
        <a:graphic>
          <a:graphicData uri="http://schemas.openxmlformats.org/presentationml/2006/ole">
            <p:oleObj spid="_x0000_s36883" name="Hoja de cálculo" r:id="rId4" imgW="8334424" imgH="398152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123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84</cp:revision>
  <dcterms:created xsi:type="dcterms:W3CDTF">2019-08-05T21:51:21Z</dcterms:created>
  <dcterms:modified xsi:type="dcterms:W3CDTF">2020-11-04T21:57:55Z</dcterms:modified>
</cp:coreProperties>
</file>