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3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04/11/2021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04/11/2021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04/11/2021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180°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SEPTIEMBRE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04/11/2021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04/11/2021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157163" y="1909763"/>
          <a:ext cx="8829675" cy="3200400"/>
        </p:xfrm>
        <a:graphic>
          <a:graphicData uri="http://schemas.openxmlformats.org/presentationml/2006/ole">
            <p:oleObj spid="_x0000_s27654" name="Hoja de cálculo" r:id="rId4" imgW="8829766" imgH="320033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SEPTIEMBRE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57163" y="1909763"/>
          <a:ext cx="8829675" cy="2933700"/>
        </p:xfrm>
        <a:graphic>
          <a:graphicData uri="http://schemas.openxmlformats.org/presentationml/2006/ole">
            <p:oleObj spid="_x0000_s25605" name="Hoja de cálculo" r:id="rId4" imgW="8829766" imgH="2933638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SEPTIEMBRE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92110" y="1909763"/>
          <a:ext cx="8331377" cy="3213232"/>
        </p:xfrm>
        <a:graphic>
          <a:graphicData uri="http://schemas.openxmlformats.org/presentationml/2006/ole">
            <p:oleObj spid="_x0000_s23557" name="Hoja de cálculo" r:id="rId4" imgW="7581829" imgH="292419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10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61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13" name="Hoja de cálculo" r:id="rId4" imgW="8334424" imgH="460047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17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69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21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p:oleObj spid="_x0000_s7173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131</cp:revision>
  <dcterms:created xsi:type="dcterms:W3CDTF">2019-08-05T21:51:21Z</dcterms:created>
  <dcterms:modified xsi:type="dcterms:W3CDTF">2021-11-05T02:16:52Z</dcterms:modified>
</cp:coreProperties>
</file>