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04/06/2018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04/06/2018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Cuadragésima Quinta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516216" y="3965575"/>
            <a:ext cx="1800200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Mayo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145°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ABRIL DE 2018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094" name="Object 6"/>
          <p:cNvGraphicFramePr>
            <a:graphicFrameLocks noChangeAspect="1"/>
          </p:cNvGraphicFramePr>
          <p:nvPr/>
        </p:nvGraphicFramePr>
        <p:xfrm>
          <a:off x="537021" y="1299100"/>
          <a:ext cx="8211443" cy="4794196"/>
        </p:xfrm>
        <a:graphic>
          <a:graphicData uri="http://schemas.openxmlformats.org/presentationml/2006/ole">
            <p:oleObj spid="_x0000_s89094" name="Hoja de cálculo" r:id="rId4" imgW="7781855" imgH="454352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98" name="Object 38"/>
          <p:cNvGraphicFramePr>
            <a:graphicFrameLocks noChangeAspect="1"/>
          </p:cNvGraphicFramePr>
          <p:nvPr/>
        </p:nvGraphicFramePr>
        <p:xfrm>
          <a:off x="251520" y="1834684"/>
          <a:ext cx="8690196" cy="3610540"/>
        </p:xfrm>
        <a:graphic>
          <a:graphicData uri="http://schemas.openxmlformats.org/presentationml/2006/ole">
            <p:oleObj spid="_x0000_s66598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74" name="Object 22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74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98" name="Object 22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798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21" name="Object 21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21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49" name="Object 25"/>
          <p:cNvGraphicFramePr>
            <a:graphicFrameLocks noChangeAspect="1"/>
          </p:cNvGraphicFramePr>
          <p:nvPr/>
        </p:nvGraphicFramePr>
        <p:xfrm>
          <a:off x="658440" y="1052737"/>
          <a:ext cx="7874000" cy="5528274"/>
        </p:xfrm>
        <a:graphic>
          <a:graphicData uri="http://schemas.openxmlformats.org/presentationml/2006/ole">
            <p:oleObj spid="_x0000_s77849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74" name="Object 26"/>
          <p:cNvGraphicFramePr>
            <a:graphicFrameLocks noChangeAspect="1"/>
          </p:cNvGraphicFramePr>
          <p:nvPr/>
        </p:nvGraphicFramePr>
        <p:xfrm>
          <a:off x="658440" y="1052736"/>
          <a:ext cx="7874000" cy="5749703"/>
        </p:xfrm>
        <a:graphic>
          <a:graphicData uri="http://schemas.openxmlformats.org/presentationml/2006/ole">
            <p:oleObj spid="_x0000_s78874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94" name="Object 22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894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20" name="Object 24"/>
          <p:cNvGraphicFramePr>
            <a:graphicFrameLocks noChangeAspect="1"/>
          </p:cNvGraphicFramePr>
          <p:nvPr/>
        </p:nvGraphicFramePr>
        <p:xfrm>
          <a:off x="658122" y="1538279"/>
          <a:ext cx="7874318" cy="3749675"/>
        </p:xfrm>
        <a:graphic>
          <a:graphicData uri="http://schemas.openxmlformats.org/presentationml/2006/ole">
            <p:oleObj spid="_x0000_s80920" name="Hoja de cálculo" r:id="rId4" imgW="7400969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11619</TotalTime>
  <Words>135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698</cp:revision>
  <dcterms:created xsi:type="dcterms:W3CDTF">2011-01-31T07:15:10Z</dcterms:created>
  <dcterms:modified xsi:type="dcterms:W3CDTF">2018-06-04T18:11:02Z</dcterms:modified>
</cp:coreProperties>
</file>