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0" r:id="rId2"/>
    <p:sldId id="391" r:id="rId3"/>
    <p:sldId id="379" r:id="rId4"/>
    <p:sldId id="380" r:id="rId5"/>
    <p:sldId id="383" r:id="rId6"/>
    <p:sldId id="384" r:id="rId7"/>
    <p:sldId id="385" r:id="rId8"/>
    <p:sldId id="386" r:id="rId9"/>
    <p:sldId id="387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1" d="100"/>
          <a:sy n="71" d="100"/>
        </p:scale>
        <p:origin x="-1800" y="-102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08/06/2015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08/06/2015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Décima Cuarta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012160" y="3965575"/>
            <a:ext cx="2301081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Mayo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883946" y="124252"/>
              <a:ext cx="5704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114ª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ABRIL DE 2015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179512" y="1231354"/>
          <a:ext cx="8848725" cy="5095875"/>
        </p:xfrm>
        <a:graphic>
          <a:graphicData uri="http://schemas.openxmlformats.org/presentationml/2006/ole">
            <p:oleObj spid="_x0000_s49157" name="Hoja de cálculo" r:id="rId4" imgW="8848662" imgH="509580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63650" y="1844822"/>
          <a:ext cx="9044854" cy="3082265"/>
        </p:xfrm>
        <a:graphic>
          <a:graphicData uri="http://schemas.openxmlformats.org/presentationml/2006/ole">
            <p:oleObj spid="_x0000_s50180" name="Hoja de cálculo" r:id="rId4" imgW="810578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27652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34925" y="1538288"/>
          <a:ext cx="9115425" cy="4248150"/>
        </p:xfrm>
        <a:graphic>
          <a:graphicData uri="http://schemas.openxmlformats.org/presentationml/2006/ole">
            <p:oleObj spid="_x0000_s25605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34925" y="1538288"/>
          <a:ext cx="9115425" cy="4429125"/>
        </p:xfrm>
        <a:graphic>
          <a:graphicData uri="http://schemas.openxmlformats.org/presentationml/2006/ole">
            <p:oleObj spid="_x0000_s38916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35496" y="1100138"/>
          <a:ext cx="9115425" cy="5281190"/>
        </p:xfrm>
        <a:graphic>
          <a:graphicData uri="http://schemas.openxmlformats.org/presentationml/2006/ole">
            <p:oleObj spid="_x0000_s39941" name="Hoja de cálculo" r:id="rId4" imgW="9115363" imgH="554362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35496" y="1100138"/>
          <a:ext cx="9115425" cy="5480872"/>
        </p:xfrm>
        <a:graphic>
          <a:graphicData uri="http://schemas.openxmlformats.org/presentationml/2006/ole">
            <p:oleObj spid="_x0000_s40965" name="Hoja de cálculo" r:id="rId4" imgW="9115363" imgH="571503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41988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43015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10018</TotalTime>
  <Words>131</Words>
  <Application>Microsoft Office PowerPoint</Application>
  <PresentationFormat>Presentación en pantalla (4:3)</PresentationFormat>
  <Paragraphs>36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533</cp:revision>
  <dcterms:created xsi:type="dcterms:W3CDTF">2011-01-31T07:15:10Z</dcterms:created>
  <dcterms:modified xsi:type="dcterms:W3CDTF">2015-06-08T14:20:52Z</dcterms:modified>
</cp:coreProperties>
</file>