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2" r:id="rId2"/>
    <p:sldId id="403" r:id="rId3"/>
    <p:sldId id="404" r:id="rId4"/>
    <p:sldId id="405" r:id="rId5"/>
    <p:sldId id="406" r:id="rId6"/>
    <p:sldId id="407" r:id="rId7"/>
    <p:sldId id="408" r:id="rId8"/>
    <p:sldId id="409" r:id="rId9"/>
    <p:sldId id="41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31/05/2019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31/05/2019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30971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Quinta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804248" y="3965575"/>
            <a:ext cx="151216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Mayo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155°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ABRIL DE 2019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4" name="Object 6"/>
          <p:cNvGraphicFramePr>
            <a:graphicFrameLocks noChangeAspect="1"/>
          </p:cNvGraphicFramePr>
          <p:nvPr/>
        </p:nvGraphicFramePr>
        <p:xfrm>
          <a:off x="300930" y="1133053"/>
          <a:ext cx="8591550" cy="5248275"/>
        </p:xfrm>
        <a:graphic>
          <a:graphicData uri="http://schemas.openxmlformats.org/presentationml/2006/ole">
            <p:oleObj spid="_x0000_s104454" name="Hoja de cálculo" r:id="rId4" imgW="8591678" imgH="5248319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6" name="Object 4"/>
          <p:cNvGraphicFramePr>
            <a:graphicFrameLocks noChangeAspect="1"/>
          </p:cNvGraphicFramePr>
          <p:nvPr/>
        </p:nvGraphicFramePr>
        <p:xfrm>
          <a:off x="107505" y="1700808"/>
          <a:ext cx="8928992" cy="3634414"/>
        </p:xfrm>
        <a:graphic>
          <a:graphicData uri="http://schemas.openxmlformats.org/presentationml/2006/ole">
            <p:oleObj spid="_x0000_s105476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6502" name="Object 6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106502" name="Hoja de cálculo" r:id="rId4" imgW="8334424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7524" name="Object 4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107524" name="Hoja de cálculo" r:id="rId4" imgW="8334424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8549" name="Object 5"/>
          <p:cNvGraphicFramePr>
            <a:graphicFrameLocks noChangeAspect="1"/>
          </p:cNvGraphicFramePr>
          <p:nvPr/>
        </p:nvGraphicFramePr>
        <p:xfrm>
          <a:off x="395288" y="1557338"/>
          <a:ext cx="8334375" cy="4429125"/>
        </p:xfrm>
        <a:graphic>
          <a:graphicData uri="http://schemas.openxmlformats.org/presentationml/2006/ole">
            <p:oleObj spid="_x0000_s108549" name="Hoja de cálculo" r:id="rId4" imgW="8334424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3" name="Object 5"/>
          <p:cNvGraphicFramePr>
            <a:graphicFrameLocks noChangeAspect="1"/>
          </p:cNvGraphicFramePr>
          <p:nvPr/>
        </p:nvGraphicFramePr>
        <p:xfrm>
          <a:off x="404813" y="1052513"/>
          <a:ext cx="8334375" cy="5528497"/>
        </p:xfrm>
        <a:graphic>
          <a:graphicData uri="http://schemas.openxmlformats.org/presentationml/2006/ole">
            <p:oleObj spid="_x0000_s109573" name="Hoja de cálculo" r:id="rId4" imgW="8334424" imgH="5867276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597" name="Object 5"/>
          <p:cNvGraphicFramePr>
            <a:graphicFrameLocks noChangeAspect="1"/>
          </p:cNvGraphicFramePr>
          <p:nvPr/>
        </p:nvGraphicFramePr>
        <p:xfrm>
          <a:off x="404813" y="1052513"/>
          <a:ext cx="8334375" cy="5750067"/>
        </p:xfrm>
        <a:graphic>
          <a:graphicData uri="http://schemas.openxmlformats.org/presentationml/2006/ole">
            <p:oleObj spid="_x0000_s110597" name="Hoja de cálculo" r:id="rId4" imgW="8334424" imgH="603895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21" name="Object 5"/>
          <p:cNvGraphicFramePr>
            <a:graphicFrameLocks noChangeAspect="1"/>
          </p:cNvGraphicFramePr>
          <p:nvPr/>
        </p:nvGraphicFramePr>
        <p:xfrm>
          <a:off x="395288" y="1557338"/>
          <a:ext cx="8334375" cy="3448050"/>
        </p:xfrm>
        <a:graphic>
          <a:graphicData uri="http://schemas.openxmlformats.org/presentationml/2006/ole">
            <p:oleObj spid="_x0000_s111621" name="Hoja de cálculo" r:id="rId4" imgW="8334424" imgH="344813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8" name="Object 8"/>
          <p:cNvGraphicFramePr>
            <a:graphicFrameLocks noChangeAspect="1"/>
          </p:cNvGraphicFramePr>
          <p:nvPr/>
        </p:nvGraphicFramePr>
        <p:xfrm>
          <a:off x="395536" y="1557338"/>
          <a:ext cx="8334375" cy="3819525"/>
        </p:xfrm>
        <a:graphic>
          <a:graphicData uri="http://schemas.openxmlformats.org/presentationml/2006/ole">
            <p:oleObj spid="_x0000_s112648" name="Hoja de cálculo" r:id="rId4" imgW="8334424" imgH="38195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11906</TotalTime>
  <Words>105</Words>
  <Application>Microsoft Office PowerPoint</Application>
  <PresentationFormat>Presentación en pantalla (4:3)</PresentationFormat>
  <Paragraphs>28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743</cp:revision>
  <dcterms:created xsi:type="dcterms:W3CDTF">2011-01-31T07:15:10Z</dcterms:created>
  <dcterms:modified xsi:type="dcterms:W3CDTF">2019-05-31T14:59:13Z</dcterms:modified>
</cp:coreProperties>
</file>