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06/03/2018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06/03/2018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Segunda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Febrero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142°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ENERO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6" name="Object 40"/>
          <p:cNvGraphicFramePr>
            <a:graphicFrameLocks noChangeAspect="1"/>
          </p:cNvGraphicFramePr>
          <p:nvPr/>
        </p:nvGraphicFramePr>
        <p:xfrm>
          <a:off x="509312" y="1074545"/>
          <a:ext cx="8211442" cy="5306783"/>
        </p:xfrm>
        <a:graphic>
          <a:graphicData uri="http://schemas.openxmlformats.org/presentationml/2006/ole">
            <p:oleObj spid="_x0000_s65576" name="Hoja de cálculo" r:id="rId4" imgW="7781855" imgH="502913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5" name="Object 35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5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1" name="Object 19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1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5" name="Object 19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5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8" name="Object 18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8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6" name="Object 22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46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1" name="Object 23"/>
          <p:cNvGraphicFramePr>
            <a:graphicFrameLocks noChangeAspect="1"/>
          </p:cNvGraphicFramePr>
          <p:nvPr/>
        </p:nvGraphicFramePr>
        <p:xfrm>
          <a:off x="658440" y="1052735"/>
          <a:ext cx="7874000" cy="5749703"/>
        </p:xfrm>
        <a:graphic>
          <a:graphicData uri="http://schemas.openxmlformats.org/presentationml/2006/ole">
            <p:oleObj spid="_x0000_s78871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1" name="Object 19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1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7" name="Object 21"/>
          <p:cNvGraphicFramePr>
            <a:graphicFrameLocks noChangeAspect="1"/>
          </p:cNvGraphicFramePr>
          <p:nvPr/>
        </p:nvGraphicFramePr>
        <p:xfrm>
          <a:off x="658122" y="1538282"/>
          <a:ext cx="7874318" cy="3749675"/>
        </p:xfrm>
        <a:graphic>
          <a:graphicData uri="http://schemas.openxmlformats.org/presentationml/2006/ole">
            <p:oleObj spid="_x0000_s80917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11537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687</cp:revision>
  <dcterms:created xsi:type="dcterms:W3CDTF">2011-01-31T07:15:10Z</dcterms:created>
  <dcterms:modified xsi:type="dcterms:W3CDTF">2018-03-06T17:50:27Z</dcterms:modified>
</cp:coreProperties>
</file>