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01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27/03/2019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27/03/2019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Quincuagésima Cuarta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804248" y="3965575"/>
            <a:ext cx="1512168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Marzo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2019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154°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ENERO DE 2019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ANALÍTICO DE INGRESOS 2019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9104" name="Object 16"/>
          <p:cNvGraphicFramePr>
            <a:graphicFrameLocks noChangeAspect="1"/>
          </p:cNvGraphicFramePr>
          <p:nvPr/>
        </p:nvGraphicFramePr>
        <p:xfrm>
          <a:off x="501027" y="1314042"/>
          <a:ext cx="8175429" cy="4923270"/>
        </p:xfrm>
        <a:graphic>
          <a:graphicData uri="http://schemas.openxmlformats.org/presentationml/2006/ole">
            <p:oleObj spid="_x0000_s89104" name="Hoja de cálculo" r:id="rId4" imgW="7781855" imgH="4686317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611" name="Object 51"/>
          <p:cNvGraphicFramePr>
            <a:graphicFrameLocks noChangeAspect="1"/>
          </p:cNvGraphicFramePr>
          <p:nvPr/>
        </p:nvGraphicFramePr>
        <p:xfrm>
          <a:off x="251517" y="1843425"/>
          <a:ext cx="8690197" cy="4033845"/>
        </p:xfrm>
        <a:graphic>
          <a:graphicData uri="http://schemas.openxmlformats.org/presentationml/2006/ole">
            <p:oleObj spid="_x0000_s66611" name="Hoja de cálculo" r:id="rId4" imgW="6648374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ESTADO DEL EJERCICIO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2019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82" name="Object 30"/>
          <p:cNvGraphicFramePr>
            <a:graphicFrameLocks noChangeAspect="1"/>
          </p:cNvGraphicFramePr>
          <p:nvPr/>
        </p:nvGraphicFramePr>
        <p:xfrm>
          <a:off x="659275" y="1538288"/>
          <a:ext cx="7873165" cy="4194968"/>
        </p:xfrm>
        <a:graphic>
          <a:graphicData uri="http://schemas.openxmlformats.org/presentationml/2006/ole">
            <p:oleObj spid="_x0000_s74782" name="Hoja de cálculo" r:id="rId4" imgW="7400969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807" name="Object 31"/>
          <p:cNvGraphicFramePr>
            <a:graphicFrameLocks noChangeAspect="1"/>
          </p:cNvGraphicFramePr>
          <p:nvPr/>
        </p:nvGraphicFramePr>
        <p:xfrm>
          <a:off x="658587" y="1538288"/>
          <a:ext cx="7873853" cy="4519612"/>
        </p:xfrm>
        <a:graphic>
          <a:graphicData uri="http://schemas.openxmlformats.org/presentationml/2006/ole">
            <p:oleObj spid="_x0000_s75807" name="Hoja de cálculo" r:id="rId4" imgW="7400969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31" name="Object 31"/>
          <p:cNvGraphicFramePr>
            <a:graphicFrameLocks noChangeAspect="1"/>
          </p:cNvGraphicFramePr>
          <p:nvPr/>
        </p:nvGraphicFramePr>
        <p:xfrm>
          <a:off x="659341" y="1538288"/>
          <a:ext cx="7873099" cy="4539444"/>
        </p:xfrm>
        <a:graphic>
          <a:graphicData uri="http://schemas.openxmlformats.org/presentationml/2006/ole">
            <p:oleObj spid="_x0000_s76831" name="Hoja de cálculo" r:id="rId4" imgW="7400969" imgH="426711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58" name="Object 34"/>
          <p:cNvGraphicFramePr>
            <a:graphicFrameLocks noChangeAspect="1"/>
          </p:cNvGraphicFramePr>
          <p:nvPr/>
        </p:nvGraphicFramePr>
        <p:xfrm>
          <a:off x="658440" y="1052736"/>
          <a:ext cx="7874000" cy="5528274"/>
        </p:xfrm>
        <a:graphic>
          <a:graphicData uri="http://schemas.openxmlformats.org/presentationml/2006/ole">
            <p:oleObj spid="_x0000_s77858" name="Hoja de cálculo" r:id="rId4" imgW="7400969" imgH="5705586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83" name="Object 35"/>
          <p:cNvGraphicFramePr>
            <a:graphicFrameLocks noChangeAspect="1"/>
          </p:cNvGraphicFramePr>
          <p:nvPr/>
        </p:nvGraphicFramePr>
        <p:xfrm>
          <a:off x="658440" y="1052737"/>
          <a:ext cx="7874000" cy="5749844"/>
        </p:xfrm>
        <a:graphic>
          <a:graphicData uri="http://schemas.openxmlformats.org/presentationml/2006/ole">
            <p:oleObj spid="_x0000_s78883" name="Hoja de cálculo" r:id="rId4" imgW="7400969" imgH="603895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907" name="Object 35"/>
          <p:cNvGraphicFramePr>
            <a:graphicFrameLocks noChangeAspect="1"/>
          </p:cNvGraphicFramePr>
          <p:nvPr/>
        </p:nvGraphicFramePr>
        <p:xfrm>
          <a:off x="659572" y="1538288"/>
          <a:ext cx="7872868" cy="3495675"/>
        </p:xfrm>
        <a:graphic>
          <a:graphicData uri="http://schemas.openxmlformats.org/presentationml/2006/ole">
            <p:oleObj spid="_x0000_s79907" name="Hoja de cálculo" r:id="rId4" imgW="7400969" imgH="328617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932" name="Object 36"/>
          <p:cNvGraphicFramePr>
            <a:graphicFrameLocks noChangeAspect="1"/>
          </p:cNvGraphicFramePr>
          <p:nvPr/>
        </p:nvGraphicFramePr>
        <p:xfrm>
          <a:off x="658121" y="1538270"/>
          <a:ext cx="7874149" cy="3546914"/>
        </p:xfrm>
        <a:graphic>
          <a:graphicData uri="http://schemas.openxmlformats.org/presentationml/2006/ole">
            <p:oleObj spid="_x0000_s80932" name="Hoja de cálculo" r:id="rId4" imgW="7400969" imgH="333368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11839</TotalTime>
  <Words>150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732</cp:revision>
  <dcterms:created xsi:type="dcterms:W3CDTF">2011-01-31T07:15:10Z</dcterms:created>
  <dcterms:modified xsi:type="dcterms:W3CDTF">2019-03-27T20:51:43Z</dcterms:modified>
</cp:coreProperties>
</file>