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27/03/2019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27/03/2019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Cuarta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804248" y="3965575"/>
            <a:ext cx="151216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Marzo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154°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FEBRERO DE 2019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104" name="Object 16"/>
          <p:cNvGraphicFramePr>
            <a:graphicFrameLocks noChangeAspect="1"/>
          </p:cNvGraphicFramePr>
          <p:nvPr/>
        </p:nvGraphicFramePr>
        <p:xfrm>
          <a:off x="501027" y="1287946"/>
          <a:ext cx="8175429" cy="5093382"/>
        </p:xfrm>
        <a:graphic>
          <a:graphicData uri="http://schemas.openxmlformats.org/presentationml/2006/ole">
            <p:oleObj spid="_x0000_s89104" name="Hoja de cálculo" r:id="rId4" imgW="7781855" imgH="4848277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610" name="Object 50"/>
          <p:cNvGraphicFramePr>
            <a:graphicFrameLocks noChangeAspect="1"/>
          </p:cNvGraphicFramePr>
          <p:nvPr/>
        </p:nvGraphicFramePr>
        <p:xfrm>
          <a:off x="251518" y="1843426"/>
          <a:ext cx="8690197" cy="4033845"/>
        </p:xfrm>
        <a:graphic>
          <a:graphicData uri="http://schemas.openxmlformats.org/presentationml/2006/ole">
            <p:oleObj spid="_x0000_s66610" name="Hoja de cálculo" r:id="rId4" imgW="6648374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82" name="Object 30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82" name="Hoja de cálculo" r:id="rId4" imgW="7400969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807" name="Object 31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807" name="Hoja de cálculo" r:id="rId4" imgW="7400969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31" name="Object 31"/>
          <p:cNvGraphicFramePr>
            <a:graphicFrameLocks noChangeAspect="1"/>
          </p:cNvGraphicFramePr>
          <p:nvPr/>
        </p:nvGraphicFramePr>
        <p:xfrm>
          <a:off x="659341" y="1538288"/>
          <a:ext cx="7873099" cy="4539444"/>
        </p:xfrm>
        <a:graphic>
          <a:graphicData uri="http://schemas.openxmlformats.org/presentationml/2006/ole">
            <p:oleObj spid="_x0000_s76831" name="Hoja de cálculo" r:id="rId4" imgW="7400969" imgH="426711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58" name="Object 34"/>
          <p:cNvGraphicFramePr>
            <a:graphicFrameLocks noChangeAspect="1"/>
          </p:cNvGraphicFramePr>
          <p:nvPr/>
        </p:nvGraphicFramePr>
        <p:xfrm>
          <a:off x="658440" y="1052735"/>
          <a:ext cx="7874000" cy="5528275"/>
        </p:xfrm>
        <a:graphic>
          <a:graphicData uri="http://schemas.openxmlformats.org/presentationml/2006/ole">
            <p:oleObj spid="_x0000_s77858" name="Hoja de cálculo" r:id="rId4" imgW="7400969" imgH="5705586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85" name="Object 37"/>
          <p:cNvGraphicFramePr>
            <a:graphicFrameLocks noChangeAspect="1"/>
          </p:cNvGraphicFramePr>
          <p:nvPr/>
        </p:nvGraphicFramePr>
        <p:xfrm>
          <a:off x="658440" y="1052736"/>
          <a:ext cx="7874000" cy="5749844"/>
        </p:xfrm>
        <a:graphic>
          <a:graphicData uri="http://schemas.openxmlformats.org/presentationml/2006/ole">
            <p:oleObj spid="_x0000_s78885" name="Hoja de cálculo" r:id="rId4" imgW="7400969" imgH="603895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907" name="Object 35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907" name="Hoja de cálculo" r:id="rId4" imgW="7400969" imgH="328617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33" name="Object 37"/>
          <p:cNvGraphicFramePr>
            <a:graphicFrameLocks noChangeAspect="1"/>
          </p:cNvGraphicFramePr>
          <p:nvPr/>
        </p:nvGraphicFramePr>
        <p:xfrm>
          <a:off x="658121" y="1538270"/>
          <a:ext cx="7874149" cy="3546914"/>
        </p:xfrm>
        <a:graphic>
          <a:graphicData uri="http://schemas.openxmlformats.org/presentationml/2006/ole">
            <p:oleObj spid="_x0000_s80933" name="Hoja de cálculo" r:id="rId4" imgW="7400969" imgH="333368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11839</TotalTime>
  <Words>150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731</cp:revision>
  <dcterms:created xsi:type="dcterms:W3CDTF">2011-01-31T07:15:10Z</dcterms:created>
  <dcterms:modified xsi:type="dcterms:W3CDTF">2019-03-27T20:53:18Z</dcterms:modified>
</cp:coreProperties>
</file>