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12" r:id="rId2"/>
    <p:sldId id="403" r:id="rId3"/>
    <p:sldId id="404" r:id="rId4"/>
    <p:sldId id="405" r:id="rId5"/>
    <p:sldId id="406" r:id="rId6"/>
    <p:sldId id="407" r:id="rId7"/>
    <p:sldId id="408" r:id="rId8"/>
    <p:sldId id="409" r:id="rId9"/>
    <p:sldId id="41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07/08/2019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07/08/2019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95614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05036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7892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925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3441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8571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8941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3097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796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Quincuagésima Séptima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804248" y="3965575"/>
            <a:ext cx="1512168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Julio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157°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JUNIO DE 2019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35" name="Object 11"/>
          <p:cNvGraphicFramePr>
            <a:graphicFrameLocks noChangeAspect="1"/>
          </p:cNvGraphicFramePr>
          <p:nvPr/>
        </p:nvGraphicFramePr>
        <p:xfrm>
          <a:off x="249113" y="1246212"/>
          <a:ext cx="8715375" cy="4991100"/>
        </p:xfrm>
        <a:graphic>
          <a:graphicData uri="http://schemas.openxmlformats.org/presentationml/2006/ole">
            <p:oleObj spid="_x0000_s129035" name="Hoja de cálculo" r:id="rId4" imgW="8715311" imgH="499107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81" name="Object 9"/>
          <p:cNvGraphicFramePr>
            <a:graphicFrameLocks noChangeAspect="1"/>
          </p:cNvGraphicFramePr>
          <p:nvPr/>
        </p:nvGraphicFramePr>
        <p:xfrm>
          <a:off x="107505" y="1700808"/>
          <a:ext cx="8928992" cy="3634414"/>
        </p:xfrm>
        <a:graphic>
          <a:graphicData uri="http://schemas.openxmlformats.org/presentationml/2006/ole">
            <p:oleObj spid="_x0000_s105481" name="Hoja de cálculo" r:id="rId4" imgW="7581829" imgH="3086151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94437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2019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07" name="Object 11"/>
          <p:cNvGraphicFramePr>
            <a:graphicFrameLocks noChangeAspect="1"/>
          </p:cNvGraphicFramePr>
          <p:nvPr/>
        </p:nvGraphicFramePr>
        <p:xfrm>
          <a:off x="395288" y="1557338"/>
          <a:ext cx="8334375" cy="3943350"/>
        </p:xfrm>
        <a:graphic>
          <a:graphicData uri="http://schemas.openxmlformats.org/presentationml/2006/ole">
            <p:oleObj spid="_x0000_s106507" name="Hoja de cálculo" r:id="rId4" imgW="8334424" imgH="394346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9" name="Object 9"/>
          <p:cNvGraphicFramePr>
            <a:graphicFrameLocks noChangeAspect="1"/>
          </p:cNvGraphicFramePr>
          <p:nvPr/>
        </p:nvGraphicFramePr>
        <p:xfrm>
          <a:off x="395288" y="1557338"/>
          <a:ext cx="8334375" cy="4248150"/>
        </p:xfrm>
        <a:graphic>
          <a:graphicData uri="http://schemas.openxmlformats.org/presentationml/2006/ole">
            <p:oleObj spid="_x0000_s107529" name="Hoja de cálculo" r:id="rId4" imgW="8334424" imgH="4248215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54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4429125"/>
        </p:xfrm>
        <a:graphic>
          <a:graphicData uri="http://schemas.openxmlformats.org/presentationml/2006/ole">
            <p:oleObj spid="_x0000_s108554" name="Hoja de cálculo" r:id="rId4" imgW="8334424" imgH="442907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8" name="Object 10"/>
          <p:cNvGraphicFramePr>
            <a:graphicFrameLocks noChangeAspect="1"/>
          </p:cNvGraphicFramePr>
          <p:nvPr/>
        </p:nvGraphicFramePr>
        <p:xfrm>
          <a:off x="404813" y="980729"/>
          <a:ext cx="8334375" cy="5528496"/>
        </p:xfrm>
        <a:graphic>
          <a:graphicData uri="http://schemas.openxmlformats.org/presentationml/2006/ole">
            <p:oleObj spid="_x0000_s109578" name="Hoja de cálculo" r:id="rId4" imgW="8334424" imgH="5867276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5486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602" name="Object 10"/>
          <p:cNvGraphicFramePr>
            <a:graphicFrameLocks noChangeAspect="1"/>
          </p:cNvGraphicFramePr>
          <p:nvPr/>
        </p:nvGraphicFramePr>
        <p:xfrm>
          <a:off x="404813" y="981075"/>
          <a:ext cx="8334375" cy="5586315"/>
        </p:xfrm>
        <a:graphic>
          <a:graphicData uri="http://schemas.openxmlformats.org/presentationml/2006/ole">
            <p:oleObj spid="_x0000_s110602" name="Hoja de cálculo" r:id="rId4" imgW="8334424" imgH="6038954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5486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6" name="Object 10"/>
          <p:cNvGraphicFramePr>
            <a:graphicFrameLocks noChangeAspect="1"/>
          </p:cNvGraphicFramePr>
          <p:nvPr/>
        </p:nvGraphicFramePr>
        <p:xfrm>
          <a:off x="395288" y="1557338"/>
          <a:ext cx="8334375" cy="3609975"/>
        </p:xfrm>
        <a:graphic>
          <a:graphicData uri="http://schemas.openxmlformats.org/presentationml/2006/ole">
            <p:oleObj spid="_x0000_s111626" name="Hoja de cálculo" r:id="rId4" imgW="8334424" imgH="3610092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53" name="Object 13"/>
          <p:cNvGraphicFramePr>
            <a:graphicFrameLocks noChangeAspect="1"/>
          </p:cNvGraphicFramePr>
          <p:nvPr/>
        </p:nvGraphicFramePr>
        <p:xfrm>
          <a:off x="395536" y="1557338"/>
          <a:ext cx="8334375" cy="3657600"/>
        </p:xfrm>
        <a:graphic>
          <a:graphicData uri="http://schemas.openxmlformats.org/presentationml/2006/ole">
            <p:oleObj spid="_x0000_s112653" name="Hoja de cálculo" r:id="rId4" imgW="8334424" imgH="3657600" progId="Excel.Sheet.12">
              <p:embed/>
            </p:oleObj>
          </a:graphicData>
        </a:graphic>
      </p:graphicFrame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2019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12082</TotalTime>
  <Words>105</Words>
  <Application>Microsoft Office PowerPoint</Application>
  <PresentationFormat>Presentación en pantalla (4:3)</PresentationFormat>
  <Paragraphs>28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760</cp:revision>
  <dcterms:created xsi:type="dcterms:W3CDTF">2011-01-31T07:15:10Z</dcterms:created>
  <dcterms:modified xsi:type="dcterms:W3CDTF">2019-08-07T16:08:55Z</dcterms:modified>
</cp:coreProperties>
</file>