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1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08/05/2018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08/05/2018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Cuadragésima Cuarta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516216" y="3965575"/>
            <a:ext cx="1800200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Abril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144°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MARZO DE 2018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9093" name="Object 5"/>
          <p:cNvGraphicFramePr>
            <a:graphicFrameLocks noChangeAspect="1"/>
          </p:cNvGraphicFramePr>
          <p:nvPr/>
        </p:nvGraphicFramePr>
        <p:xfrm>
          <a:off x="537021" y="1299100"/>
          <a:ext cx="8211444" cy="4794196"/>
        </p:xfrm>
        <a:graphic>
          <a:graphicData uri="http://schemas.openxmlformats.org/presentationml/2006/ole">
            <p:oleObj spid="_x0000_s89093" name="Hoja de cálculo" r:id="rId4" imgW="7781855" imgH="454352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97" name="Object 37"/>
          <p:cNvGraphicFramePr>
            <a:graphicFrameLocks noChangeAspect="1"/>
          </p:cNvGraphicFramePr>
          <p:nvPr/>
        </p:nvGraphicFramePr>
        <p:xfrm>
          <a:off x="251520" y="1834684"/>
          <a:ext cx="8690196" cy="3610540"/>
        </p:xfrm>
        <a:graphic>
          <a:graphicData uri="http://schemas.openxmlformats.org/presentationml/2006/ole">
            <p:oleObj spid="_x0000_s66597" name="Hoja de cálculo" r:id="rId4" imgW="6648374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73" name="Object 21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73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97" name="Object 21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797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20" name="Object 20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20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48" name="Object 24"/>
          <p:cNvGraphicFramePr>
            <a:graphicFrameLocks noChangeAspect="1"/>
          </p:cNvGraphicFramePr>
          <p:nvPr/>
        </p:nvGraphicFramePr>
        <p:xfrm>
          <a:off x="658440" y="1052737"/>
          <a:ext cx="7874000" cy="5528274"/>
        </p:xfrm>
        <a:graphic>
          <a:graphicData uri="http://schemas.openxmlformats.org/presentationml/2006/ole">
            <p:oleObj spid="_x0000_s77848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73" name="Object 25"/>
          <p:cNvGraphicFramePr>
            <a:graphicFrameLocks noChangeAspect="1"/>
          </p:cNvGraphicFramePr>
          <p:nvPr/>
        </p:nvGraphicFramePr>
        <p:xfrm>
          <a:off x="658440" y="1052737"/>
          <a:ext cx="7874000" cy="5749702"/>
        </p:xfrm>
        <a:graphic>
          <a:graphicData uri="http://schemas.openxmlformats.org/presentationml/2006/ole">
            <p:oleObj spid="_x0000_s78873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93" name="Object 21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893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19" name="Object 23"/>
          <p:cNvGraphicFramePr>
            <a:graphicFrameLocks noChangeAspect="1"/>
          </p:cNvGraphicFramePr>
          <p:nvPr/>
        </p:nvGraphicFramePr>
        <p:xfrm>
          <a:off x="658122" y="1538280"/>
          <a:ext cx="7874318" cy="3749675"/>
        </p:xfrm>
        <a:graphic>
          <a:graphicData uri="http://schemas.openxmlformats.org/presentationml/2006/ole">
            <p:oleObj spid="_x0000_s80919" name="Hoja de cálculo" r:id="rId4" imgW="7400969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11612</TotalTime>
  <Words>135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697</cp:revision>
  <dcterms:created xsi:type="dcterms:W3CDTF">2011-01-31T07:15:10Z</dcterms:created>
  <dcterms:modified xsi:type="dcterms:W3CDTF">2018-05-08T14:33:51Z</dcterms:modified>
</cp:coreProperties>
</file>