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0" r:id="rId2"/>
    <p:sldId id="391" r:id="rId3"/>
    <p:sldId id="379" r:id="rId4"/>
    <p:sldId id="380" r:id="rId5"/>
    <p:sldId id="383" r:id="rId6"/>
    <p:sldId id="384" r:id="rId7"/>
    <p:sldId id="385" r:id="rId8"/>
    <p:sldId id="386" r:id="rId9"/>
    <p:sldId id="387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06/10/2015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06/10/2015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Décima Séptima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5508104" y="3965575"/>
            <a:ext cx="280831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Septiembre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117ª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AGOSTO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66" name="Object 14"/>
          <p:cNvGraphicFramePr>
            <a:graphicFrameLocks noChangeAspect="1"/>
          </p:cNvGraphicFramePr>
          <p:nvPr/>
        </p:nvGraphicFramePr>
        <p:xfrm>
          <a:off x="187771" y="1231354"/>
          <a:ext cx="8848725" cy="4448175"/>
        </p:xfrm>
        <a:graphic>
          <a:graphicData uri="http://schemas.openxmlformats.org/presentationml/2006/ole">
            <p:oleObj spid="_x0000_s49166" name="Hoja de cálculo" r:id="rId4" imgW="8848662" imgH="444823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63650" y="1844817"/>
          <a:ext cx="9044854" cy="3082265"/>
        </p:xfrm>
        <a:graphic>
          <a:graphicData uri="http://schemas.openxmlformats.org/presentationml/2006/ole">
            <p:oleObj spid="_x0000_s50185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27656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25609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38921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7" name="Object 11"/>
          <p:cNvGraphicFramePr>
            <a:graphicFrameLocks noChangeAspect="1"/>
          </p:cNvGraphicFramePr>
          <p:nvPr/>
        </p:nvGraphicFramePr>
        <p:xfrm>
          <a:off x="35496" y="1097106"/>
          <a:ext cx="9115425" cy="5470286"/>
        </p:xfrm>
        <a:graphic>
          <a:graphicData uri="http://schemas.openxmlformats.org/presentationml/2006/ole">
            <p:oleObj spid="_x0000_s39947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70" name="Object 10"/>
          <p:cNvGraphicFramePr>
            <a:graphicFrameLocks noChangeAspect="1"/>
          </p:cNvGraphicFramePr>
          <p:nvPr/>
        </p:nvGraphicFramePr>
        <p:xfrm>
          <a:off x="35496" y="1100138"/>
          <a:ext cx="9115425" cy="5480871"/>
        </p:xfrm>
        <a:graphic>
          <a:graphicData uri="http://schemas.openxmlformats.org/presentationml/2006/ole">
            <p:oleObj spid="_x0000_s40970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41992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20" name="Object 12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43020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10074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549</cp:revision>
  <dcterms:created xsi:type="dcterms:W3CDTF">2011-01-31T07:15:10Z</dcterms:created>
  <dcterms:modified xsi:type="dcterms:W3CDTF">2015-10-06T15:18:42Z</dcterms:modified>
</cp:coreProperties>
</file>